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335" r:id="rId6"/>
    <p:sldId id="336" r:id="rId7"/>
    <p:sldId id="337" r:id="rId8"/>
    <p:sldId id="338" r:id="rId9"/>
    <p:sldId id="339" r:id="rId10"/>
    <p:sldId id="31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DA4A69-AEE9-4208-B92C-9B1124B3AB48}">
  <a:tblStyle styleId="{25DA4A69-AEE9-4208-B92C-9B1124B3AB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1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53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164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34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754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041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65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293225" y="3175395"/>
            <a:ext cx="255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334800" y="1247408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18400" y="-1769425"/>
            <a:ext cx="1733750" cy="39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2143088" y="1694737"/>
            <a:ext cx="3538475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0725" y="2721400"/>
            <a:ext cx="1666150" cy="1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909400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idx="3"/>
          </p:nvPr>
        </p:nvSpPr>
        <p:spPr>
          <a:xfrm>
            <a:off x="3487101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4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 idx="5"/>
          </p:nvPr>
        </p:nvSpPr>
        <p:spPr>
          <a:xfrm>
            <a:off x="6064802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6"/>
          </p:nvPr>
        </p:nvSpPr>
        <p:spPr>
          <a:xfrm>
            <a:off x="60648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2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ctrTitle"/>
          </p:nvPr>
        </p:nvSpPr>
        <p:spPr>
          <a:xfrm>
            <a:off x="0" y="1452750"/>
            <a:ext cx="8961119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 smtClean="0">
                <a:latin typeface="+mj-ea"/>
                <a:ea typeface="+mj-ea"/>
              </a:rPr>
              <a:t>빅데이터 플랫폼 개발자 양성 </a:t>
            </a:r>
            <a:r>
              <a:rPr lang="en-US" altLang="ko-KR" sz="4800" dirty="0" smtClean="0">
                <a:latin typeface="+mj-ea"/>
                <a:ea typeface="+mj-ea"/>
              </a:rPr>
              <a:t/>
            </a:r>
            <a:br>
              <a:rPr lang="en-US" altLang="ko-KR" sz="4800" dirty="0" smtClean="0">
                <a:latin typeface="+mj-ea"/>
                <a:ea typeface="+mj-ea"/>
              </a:rPr>
            </a:br>
            <a:r>
              <a:rPr lang="ko-KR" altLang="en-US" sz="4800" dirty="0" smtClean="0">
                <a:latin typeface="+mj-ea"/>
                <a:ea typeface="+mj-ea"/>
              </a:rPr>
              <a:t>수행 평가서</a:t>
            </a:r>
            <a:endParaRPr sz="4800" dirty="0">
              <a:latin typeface="+mj-ea"/>
              <a:ea typeface="+mj-ea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1"/>
          </p:nvPr>
        </p:nvSpPr>
        <p:spPr>
          <a:xfrm>
            <a:off x="7190570" y="4291726"/>
            <a:ext cx="1690905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학습자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err="1" smtClean="0">
                <a:latin typeface="+mj-ea"/>
                <a:ea typeface="+mj-ea"/>
              </a:rPr>
              <a:t>권능한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1;p60"/>
          <p:cNvSpPr txBox="1">
            <a:spLocks/>
          </p:cNvSpPr>
          <p:nvPr/>
        </p:nvSpPr>
        <p:spPr>
          <a:xfrm>
            <a:off x="2951986" y="1980674"/>
            <a:ext cx="36774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ko-KR" altLang="en-US" sz="4500" dirty="0" smtClean="0">
                <a:latin typeface="+mj-lt"/>
              </a:rPr>
              <a:t>감사합니다</a:t>
            </a:r>
            <a:endParaRPr lang="en-US" sz="4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7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>
                <a:latin typeface="+mj-ea"/>
                <a:ea typeface="+mj-ea"/>
              </a:rPr>
              <a:t>목     차 </a:t>
            </a:r>
            <a:endParaRPr sz="36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6692" y="1984587"/>
            <a:ext cx="71505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700" dirty="0" smtClean="0">
                <a:latin typeface="+mj-ea"/>
                <a:ea typeface="+mj-ea"/>
              </a:rPr>
              <a:t>R</a:t>
            </a:r>
            <a:r>
              <a:rPr lang="ko-KR" altLang="en-US" sz="2700" dirty="0" smtClean="0">
                <a:latin typeface="+mj-ea"/>
                <a:ea typeface="+mj-ea"/>
              </a:rPr>
              <a:t>을 이용하여 주어진 작업을 수행</a:t>
            </a:r>
            <a:endParaRPr lang="en-US" altLang="ko-KR" sz="27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325079" y="2614465"/>
            <a:ext cx="649384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>
                <a:latin typeface="+mj-ea"/>
                <a:ea typeface="+mj-ea"/>
              </a:rPr>
              <a:t>R</a:t>
            </a:r>
            <a:r>
              <a:rPr lang="ko-KR" altLang="en-US" dirty="0">
                <a:latin typeface="+mj-ea"/>
                <a:ea typeface="+mj-ea"/>
              </a:rPr>
              <a:t>을 이용하여 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ko-KR" altLang="en-US" dirty="0" smtClean="0">
                <a:latin typeface="+mj-ea"/>
                <a:ea typeface="+mj-ea"/>
              </a:rPr>
              <a:t>주어진 작업 수행</a:t>
            </a:r>
            <a:endParaRPr sz="3500" dirty="0">
              <a:latin typeface="+mj-ea"/>
              <a:ea typeface="+mj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01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R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작업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15" name="Google Shape;324;p37"/>
            <p:cNvCxnSpPr>
              <a:stCxn id="1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4" y="2648917"/>
            <a:ext cx="2984879" cy="4667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803" y="1263145"/>
            <a:ext cx="3153215" cy="7430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803" y="2112578"/>
            <a:ext cx="3411522" cy="24941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4" y="1759156"/>
            <a:ext cx="1707515" cy="3238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01" y="1973875"/>
            <a:ext cx="1479980" cy="327516"/>
          </a:xfrm>
          <a:prstGeom prst="rect">
            <a:avLst/>
          </a:prstGeom>
        </p:spPr>
      </p:pic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966244" y="1477293"/>
            <a:ext cx="4529070" cy="576688"/>
          </a:xfrm>
        </p:spPr>
        <p:txBody>
          <a:bodyPr/>
          <a:lstStyle/>
          <a:p>
            <a:pPr algn="l"/>
            <a:r>
              <a:rPr lang="ko-KR" altLang="en-US" sz="1200" dirty="0" smtClean="0">
                <a:latin typeface="+mn-ea"/>
                <a:ea typeface="+mn-ea"/>
              </a:rPr>
              <a:t>파일 폴더에 </a:t>
            </a:r>
            <a:r>
              <a:rPr lang="en-US" altLang="ko-KR" sz="1200" dirty="0" smtClean="0">
                <a:latin typeface="+mn-ea"/>
                <a:ea typeface="+mn-ea"/>
              </a:rPr>
              <a:t>exam.csv</a:t>
            </a:r>
            <a:r>
              <a:rPr lang="ko-KR" altLang="en-US" sz="1200" dirty="0" smtClean="0">
                <a:latin typeface="+mn-ea"/>
                <a:ea typeface="+mn-ea"/>
              </a:rPr>
              <a:t>파일 넣기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22" name="부제목 1"/>
          <p:cNvSpPr>
            <a:spLocks noGrp="1"/>
          </p:cNvSpPr>
          <p:nvPr>
            <p:ph type="subTitle" idx="1"/>
          </p:nvPr>
        </p:nvSpPr>
        <p:spPr>
          <a:xfrm>
            <a:off x="966244" y="2430577"/>
            <a:ext cx="4529070" cy="576688"/>
          </a:xfrm>
        </p:spPr>
        <p:txBody>
          <a:bodyPr/>
          <a:lstStyle/>
          <a:p>
            <a:pPr algn="l"/>
            <a:r>
              <a:rPr lang="ko-KR" altLang="en-US" sz="1200" dirty="0" smtClean="0">
                <a:latin typeface="+mn-ea"/>
                <a:ea typeface="+mn-ea"/>
              </a:rPr>
              <a:t>패키지 설치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R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작업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15" name="Google Shape;324;p37"/>
            <p:cNvCxnSpPr>
              <a:stCxn id="1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6" y="1411055"/>
            <a:ext cx="3817760" cy="5811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6" y="1992161"/>
            <a:ext cx="3563868" cy="261457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735" y="1992161"/>
            <a:ext cx="3830743" cy="123842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95" y="1401528"/>
            <a:ext cx="3975502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R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작업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15" name="Google Shape;324;p37"/>
            <p:cNvCxnSpPr>
              <a:stCxn id="1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7" y="1495762"/>
            <a:ext cx="3678690" cy="5620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8" y="2014532"/>
            <a:ext cx="3678690" cy="13241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95" y="1495762"/>
            <a:ext cx="3989362" cy="552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94" y="2033720"/>
            <a:ext cx="398936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7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R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작업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15" name="Google Shape;324;p37"/>
            <p:cNvCxnSpPr>
              <a:stCxn id="1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5" y="2147051"/>
            <a:ext cx="3691881" cy="19052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7" y="1527840"/>
            <a:ext cx="3761789" cy="6192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47" y="1528321"/>
            <a:ext cx="3989363" cy="5906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47" y="2093029"/>
            <a:ext cx="3989364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8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R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작업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15" name="Google Shape;324;p37"/>
            <p:cNvCxnSpPr>
              <a:stCxn id="1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7" y="1528321"/>
            <a:ext cx="3761789" cy="6192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7" y="2160005"/>
            <a:ext cx="3761789" cy="24637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97" y="1528321"/>
            <a:ext cx="4030913" cy="5430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39" y="2028429"/>
            <a:ext cx="3953427" cy="257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R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작업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15" name="Google Shape;324;p37"/>
            <p:cNvCxnSpPr>
              <a:stCxn id="1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7" y="1349648"/>
            <a:ext cx="3747929" cy="11812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96" y="1349648"/>
            <a:ext cx="3706411" cy="32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46</Words>
  <Application>Microsoft Office PowerPoint</Application>
  <PresentationFormat>화면 슬라이드 쇼(16:9)</PresentationFormat>
  <Paragraphs>15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DM Serif Display</vt:lpstr>
      <vt:lpstr>Karla</vt:lpstr>
      <vt:lpstr>맑은 고딕</vt:lpstr>
      <vt:lpstr>Arial</vt:lpstr>
      <vt:lpstr>Minimalist Hepatitis Clinical Case by Slidesgo</vt:lpstr>
      <vt:lpstr>빅데이터 플랫폼 개발자 양성  수행 평가서</vt:lpstr>
      <vt:lpstr>목     차 </vt:lpstr>
      <vt:lpstr>R을 이용하여  주어진 작업 수행</vt:lpstr>
      <vt:lpstr>R 작업</vt:lpstr>
      <vt:lpstr>R 작업</vt:lpstr>
      <vt:lpstr>R 작업</vt:lpstr>
      <vt:lpstr>R 작업</vt:lpstr>
      <vt:lpstr>R 작업</vt:lpstr>
      <vt:lpstr>R 작업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플랫폼 개발자 양성 수행 평가서</dc:title>
  <dc:creator>bigdata</dc:creator>
  <cp:lastModifiedBy>bigdata</cp:lastModifiedBy>
  <cp:revision>50</cp:revision>
  <dcterms:modified xsi:type="dcterms:W3CDTF">2021-10-01T02:30:13Z</dcterms:modified>
</cp:coreProperties>
</file>