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4" r:id="rId9"/>
  </p:sldIdLst>
  <p:sldSz cx="9144000" cy="5143500" type="screen16x9"/>
  <p:notesSz cx="6858000" cy="9144000"/>
  <p:embeddedFontLst>
    <p:embeddedFont>
      <p:font typeface="Karla" panose="020B0600000101010101" charset="0"/>
      <p:regular r:id="rId11"/>
      <p:bold r:id="rId12"/>
      <p:italic r:id="rId13"/>
      <p:boldItalic r:id="rId14"/>
    </p:embeddedFont>
    <p:embeddedFont>
      <p:font typeface="DM Serif Display" panose="020B0600000101010101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sLPzNENLUNxjmLhO8r6UbpZ8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7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2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50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 idx="2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빅데이터 플랫폼 개발자 양성 </a:t>
            </a:r>
            <a:br>
              <a:rPr lang="ko-KR" sz="4800">
                <a:latin typeface="Arial"/>
                <a:ea typeface="Arial"/>
                <a:cs typeface="Arial"/>
                <a:sym typeface="Arial"/>
              </a:rPr>
            </a:br>
            <a:r>
              <a:rPr lang="ko-KR" sz="4800">
                <a:latin typeface="Arial"/>
                <a:ea typeface="Arial"/>
                <a:cs typeface="Arial"/>
                <a:sym typeface="Arial"/>
              </a:rPr>
              <a:t>수행 평가서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학습자 : 권능한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목     차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996692" y="1984587"/>
            <a:ext cx="752787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영화 리뷰 데이터 시각화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영화 리뷰 데이터 </a:t>
            </a:r>
            <a:r>
              <a:rPr lang="ko-KR" altLang="en-US" dirty="0" smtClean="0"/>
              <a:t>시각화</a:t>
            </a:r>
            <a:endParaRPr sz="3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영화 리뷰 데이터 시각화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import하기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997048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데이터 불러오기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2944518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7" y="1598191"/>
            <a:ext cx="3553321" cy="10860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35" y="3345594"/>
            <a:ext cx="3585344" cy="781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37" y="1598191"/>
            <a:ext cx="3248638" cy="25041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영화 리뷰 데이터 시각화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리뷰 길이 확인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680257" y="1328516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리뷰 시각화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1000001" y="2306001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smtClean="0">
                <a:latin typeface="Arial"/>
                <a:ea typeface="Arial"/>
                <a:cs typeface="Arial"/>
                <a:sym typeface="Arial"/>
              </a:rPr>
              <a:t>길이 확인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7" y="1605475"/>
            <a:ext cx="3553321" cy="714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6" y="2581678"/>
            <a:ext cx="3624542" cy="14762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47" y="1604193"/>
            <a:ext cx="3248638" cy="7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48" y="2581678"/>
            <a:ext cx="3248638" cy="1476249"/>
          </a:xfrm>
          <a:prstGeom prst="rect">
            <a:avLst/>
          </a:prstGeom>
        </p:spPr>
      </p:pic>
      <p:sp>
        <p:nvSpPr>
          <p:cNvPr id="13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751478" y="2318668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리뷰 시각화 결과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0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영화 리뷰 데이터 시각화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어휘 빈도 확인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680257" y="1328516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단어 구름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2" y="1598328"/>
            <a:ext cx="3553321" cy="24478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78" y="1598328"/>
            <a:ext cx="3278008" cy="24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3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400" dirty="0"/>
              <a:t>영화 리뷰 데이터 시각화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긍정과 부정 확인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ubTitle" idx="1"/>
          </p:nvPr>
        </p:nvSpPr>
        <p:spPr>
          <a:xfrm>
            <a:off x="4680257" y="1328516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sz="1200" dirty="0" smtClean="0">
                <a:latin typeface="Arial"/>
                <a:ea typeface="Arial"/>
                <a:cs typeface="Arial"/>
                <a:sym typeface="Arial"/>
              </a:rPr>
              <a:t>긍정과 부정 확인 그래프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1" y="1616860"/>
            <a:ext cx="3550835" cy="8251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90" y="1616860"/>
            <a:ext cx="3681917" cy="24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</a:pPr>
            <a:r>
              <a:rPr lang="ko-KR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</Words>
  <Application>Microsoft Office PowerPoint</Application>
  <PresentationFormat>화면 슬라이드 쇼(16:9)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Karla</vt:lpstr>
      <vt:lpstr>DM Serif Display</vt:lpstr>
      <vt:lpstr>Arial</vt:lpstr>
      <vt:lpstr>Minimalist Hepatitis Clinical Case by Slidesgo</vt:lpstr>
      <vt:lpstr>빅데이터 플랫폼 개발자 양성  수행 평가서</vt:lpstr>
      <vt:lpstr>목     차 </vt:lpstr>
      <vt:lpstr>영화 리뷰 데이터 시각화</vt:lpstr>
      <vt:lpstr>영화 리뷰 데이터 시각화</vt:lpstr>
      <vt:lpstr>영화 리뷰 데이터 시각화</vt:lpstr>
      <vt:lpstr>영화 리뷰 데이터 시각화</vt:lpstr>
      <vt:lpstr>영화 리뷰 데이터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 수행 평가서</dc:title>
  <dc:creator>bigdata</dc:creator>
  <cp:lastModifiedBy>bigdata</cp:lastModifiedBy>
  <cp:revision>16</cp:revision>
  <dcterms:modified xsi:type="dcterms:W3CDTF">2021-11-24T07:44:21Z</dcterms:modified>
</cp:coreProperties>
</file>