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335" r:id="rId6"/>
    <p:sldId id="336" r:id="rId7"/>
    <p:sldId id="340" r:id="rId8"/>
    <p:sldId id="338" r:id="rId9"/>
    <p:sldId id="31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16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3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8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4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latin typeface="+mj-ea"/>
                <a:ea typeface="+mj-ea"/>
              </a:rPr>
              <a:t>빅데이터 플랫폼 개발자 양성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ko-KR" altLang="en-US" sz="4800" dirty="0" smtClean="0">
                <a:latin typeface="+mj-ea"/>
                <a:ea typeface="+mj-ea"/>
              </a:rPr>
              <a:t>수행 평가서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학습자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권능한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+mj-ea"/>
                <a:ea typeface="+mj-ea"/>
              </a:rPr>
              <a:t>목     차 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700" dirty="0" smtClean="0">
                <a:latin typeface="+mj-ea"/>
                <a:ea typeface="+mj-ea"/>
              </a:rPr>
              <a:t>빅데이터 품질관리 플랫폼 </a:t>
            </a:r>
            <a:r>
              <a:rPr lang="en-US" altLang="ko-KR" sz="2700" dirty="0" smtClean="0">
                <a:latin typeface="+mj-ea"/>
                <a:ea typeface="+mj-ea"/>
              </a:rPr>
              <a:t>Cloudera </a:t>
            </a:r>
            <a:r>
              <a:rPr lang="ko-KR" altLang="en-US" sz="2700" dirty="0" smtClean="0">
                <a:latin typeface="+mj-ea"/>
                <a:ea typeface="+mj-ea"/>
              </a:rPr>
              <a:t>설치</a:t>
            </a:r>
            <a:endParaRPr lang="en-US" altLang="ko-KR" sz="27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614465"/>
            <a:ext cx="649384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latin typeface="+mj-ea"/>
              </a:rPr>
              <a:t>빅데이터 품질관리 플랫폼 </a:t>
            </a:r>
            <a:r>
              <a:rPr lang="en-US" altLang="ko-KR" dirty="0">
                <a:latin typeface="+mj-ea"/>
              </a:rPr>
              <a:t>Cloudera </a:t>
            </a:r>
            <a:r>
              <a:rPr lang="ko-KR" altLang="en-US" dirty="0">
                <a:latin typeface="+mj-ea"/>
              </a:rPr>
              <a:t>설치</a:t>
            </a: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부제목 1"/>
          <p:cNvSpPr>
            <a:spLocks noGrp="1"/>
          </p:cNvSpPr>
          <p:nvPr>
            <p:ph type="subTitle" idx="1"/>
          </p:nvPr>
        </p:nvSpPr>
        <p:spPr>
          <a:xfrm>
            <a:off x="2516748" y="3614885"/>
            <a:ext cx="4529070" cy="1023376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1) Agent </a:t>
            </a:r>
            <a:r>
              <a:rPr lang="ko-KR" altLang="en-US" sz="1200" dirty="0" smtClean="0">
                <a:latin typeface="+mn-ea"/>
                <a:ea typeface="+mn-ea"/>
              </a:rPr>
              <a:t>설치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2) </a:t>
            </a:r>
            <a:r>
              <a:rPr lang="ko-KR" altLang="en-US" sz="1200" dirty="0" err="1" smtClean="0">
                <a:latin typeface="+mn-ea"/>
                <a:ea typeface="+mn-ea"/>
              </a:rPr>
              <a:t>하둡</a:t>
            </a:r>
            <a:r>
              <a:rPr lang="ko-KR" altLang="en-US" sz="1200" dirty="0" smtClean="0">
                <a:latin typeface="+mn-ea"/>
                <a:ea typeface="+mn-ea"/>
              </a:rPr>
              <a:t> 에코시스템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HDFS, YARN, </a:t>
            </a:r>
            <a:r>
              <a:rPr lang="en-US" altLang="ko-KR" sz="1200" dirty="0" err="1" smtClean="0">
                <a:latin typeface="+mn-ea"/>
                <a:ea typeface="+mn-ea"/>
              </a:rPr>
              <a:t>ZooKeeper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설치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3) Cloudera Manager </a:t>
            </a:r>
            <a:r>
              <a:rPr lang="ko-KR" altLang="en-US" sz="1200" dirty="0" smtClean="0">
                <a:latin typeface="+mn-ea"/>
                <a:ea typeface="+mn-ea"/>
              </a:rPr>
              <a:t>모니터링 화면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4) Cloudera Manager </a:t>
            </a:r>
            <a:r>
              <a:rPr lang="ko-KR" altLang="en-US" sz="1200" dirty="0" smtClean="0">
                <a:latin typeface="+mn-ea"/>
                <a:ea typeface="+mn-ea"/>
              </a:rPr>
              <a:t>시작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재 시작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종료 테스트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9048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Agent</a:t>
            </a:r>
            <a:r>
              <a:rPr lang="ko-KR" altLang="en-US" dirty="0" smtClean="0">
                <a:latin typeface="+mj-ea"/>
                <a:ea typeface="+mj-ea"/>
              </a:rPr>
              <a:t>설치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305"/>
            <a:ext cx="9144000" cy="3268697"/>
          </a:xfrm>
          <a:prstGeom prst="rect">
            <a:avLst/>
          </a:prstGeom>
        </p:spPr>
      </p:pic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2553324" y="1181617"/>
            <a:ext cx="4529070" cy="269231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VirtualBox</a:t>
            </a:r>
            <a:r>
              <a:rPr lang="ko-KR" altLang="en-US" sz="1200" dirty="0" smtClean="0">
                <a:latin typeface="+mn-ea"/>
                <a:ea typeface="+mn-ea"/>
              </a:rPr>
              <a:t>로 </a:t>
            </a:r>
            <a:r>
              <a:rPr lang="en-US" altLang="ko-KR" sz="1200" dirty="0" smtClean="0">
                <a:latin typeface="+mn-ea"/>
                <a:ea typeface="+mn-ea"/>
              </a:rPr>
              <a:t>agent</a:t>
            </a:r>
            <a:r>
              <a:rPr lang="ko-KR" altLang="en-US" sz="1200" dirty="0" smtClean="0">
                <a:latin typeface="+mn-ea"/>
                <a:ea typeface="+mn-ea"/>
              </a:rPr>
              <a:t>파일 추가 후 </a:t>
            </a:r>
            <a:r>
              <a:rPr lang="en-US" altLang="ko-KR" sz="1200" dirty="0" smtClean="0">
                <a:latin typeface="+mn-ea"/>
                <a:ea typeface="+mn-ea"/>
              </a:rPr>
              <a:t>Cloudera</a:t>
            </a:r>
            <a:r>
              <a:rPr lang="ko-KR" altLang="en-US" sz="1200" dirty="0" smtClean="0">
                <a:latin typeface="+mn-ea"/>
                <a:ea typeface="+mn-ea"/>
              </a:rPr>
              <a:t>접속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568341" y="277230"/>
            <a:ext cx="8196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err="1">
                <a:latin typeface="+mn-ea"/>
              </a:rPr>
              <a:t>하둡</a:t>
            </a:r>
            <a:r>
              <a:rPr lang="ko-KR" altLang="en-US" dirty="0">
                <a:latin typeface="+mn-ea"/>
              </a:rPr>
              <a:t> 에코시스템</a:t>
            </a:r>
            <a:r>
              <a:rPr lang="en-US" altLang="ko-KR" dirty="0">
                <a:latin typeface="+mn-ea"/>
              </a:rPr>
              <a:t> HDFS, YARN, </a:t>
            </a:r>
            <a:r>
              <a:rPr lang="en-US" altLang="ko-KR" dirty="0" err="1">
                <a:latin typeface="+mn-ea"/>
              </a:rPr>
              <a:t>ZooKeeper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08" y="1349648"/>
            <a:ext cx="2133898" cy="31078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95" y="1298454"/>
            <a:ext cx="3102207" cy="3315163"/>
          </a:xfrm>
          <a:prstGeom prst="rect">
            <a:avLst/>
          </a:prstGeom>
        </p:spPr>
      </p:pic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2097059" y="1041400"/>
            <a:ext cx="5671543" cy="257054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1,2</a:t>
            </a:r>
            <a:r>
              <a:rPr lang="ko-KR" altLang="en-US" sz="1200" dirty="0" smtClean="0">
                <a:latin typeface="+mn-ea"/>
                <a:ea typeface="+mn-ea"/>
              </a:rPr>
              <a:t>번째 항목은 </a:t>
            </a:r>
            <a:r>
              <a:rPr lang="en-US" altLang="ko-KR" sz="1200" dirty="0" smtClean="0">
                <a:latin typeface="+mn-ea"/>
                <a:ea typeface="+mn-ea"/>
              </a:rPr>
              <a:t>‘</a:t>
            </a:r>
            <a:r>
              <a:rPr lang="ko-KR" altLang="en-US" sz="1200" dirty="0" smtClean="0">
                <a:latin typeface="+mn-ea"/>
                <a:ea typeface="+mn-ea"/>
              </a:rPr>
              <a:t>계속</a:t>
            </a:r>
            <a:r>
              <a:rPr lang="en-US" altLang="ko-KR" sz="1200" dirty="0" smtClean="0">
                <a:latin typeface="+mn-ea"/>
                <a:ea typeface="+mn-ea"/>
              </a:rPr>
              <a:t>’</a:t>
            </a:r>
            <a:r>
              <a:rPr lang="ko-KR" altLang="en-US" sz="1200" dirty="0" smtClean="0">
                <a:latin typeface="+mn-ea"/>
                <a:ea typeface="+mn-ea"/>
              </a:rPr>
              <a:t>눌러 진행</a:t>
            </a:r>
            <a:r>
              <a:rPr lang="en-US" altLang="ko-KR" sz="1200" dirty="0" smtClean="0">
                <a:latin typeface="+mn-ea"/>
                <a:ea typeface="+mn-ea"/>
              </a:rPr>
              <a:t>, 3</a:t>
            </a:r>
            <a:r>
              <a:rPr lang="ko-KR" altLang="en-US" sz="1200" dirty="0" smtClean="0">
                <a:latin typeface="+mn-ea"/>
                <a:ea typeface="+mn-ea"/>
              </a:rPr>
              <a:t>번째 항목에서 호스트 서버 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개 고르기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568342" y="284703"/>
            <a:ext cx="8196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err="1">
                <a:latin typeface="+mn-ea"/>
              </a:rPr>
              <a:t>하둡</a:t>
            </a:r>
            <a:r>
              <a:rPr lang="ko-KR" altLang="en-US" dirty="0">
                <a:latin typeface="+mn-ea"/>
              </a:rPr>
              <a:t> 에코시스템</a:t>
            </a:r>
            <a:r>
              <a:rPr lang="en-US" altLang="ko-KR" dirty="0">
                <a:latin typeface="+mn-ea"/>
              </a:rPr>
              <a:t> HDFS, YARN, </a:t>
            </a:r>
            <a:r>
              <a:rPr lang="en-US" altLang="ko-KR" dirty="0" err="1">
                <a:latin typeface="+mn-ea"/>
              </a:rPr>
              <a:t>ZooKeeper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1" y="1707813"/>
            <a:ext cx="2162477" cy="24196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07813"/>
            <a:ext cx="3873500" cy="2419688"/>
          </a:xfrm>
          <a:prstGeom prst="rect">
            <a:avLst/>
          </a:prstGeom>
        </p:spPr>
      </p:pic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2020859" y="1154081"/>
            <a:ext cx="5671543" cy="257054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번째 항목 </a:t>
            </a:r>
            <a:r>
              <a:rPr lang="en-US" altLang="ko-KR" sz="1200" dirty="0" smtClean="0">
                <a:latin typeface="+mn-ea"/>
                <a:ea typeface="+mn-ea"/>
              </a:rPr>
              <a:t>‘</a:t>
            </a:r>
            <a:r>
              <a:rPr lang="ko-KR" altLang="en-US" sz="1200" dirty="0" smtClean="0">
                <a:latin typeface="+mn-ea"/>
                <a:ea typeface="+mn-ea"/>
              </a:rPr>
              <a:t>계속</a:t>
            </a:r>
            <a:r>
              <a:rPr lang="en-US" altLang="ko-KR" sz="1200" dirty="0" smtClean="0">
                <a:latin typeface="+mn-ea"/>
                <a:ea typeface="+mn-ea"/>
              </a:rPr>
              <a:t>’ 5</a:t>
            </a:r>
            <a:r>
              <a:rPr lang="ko-KR" altLang="en-US" sz="1200" dirty="0" smtClean="0">
                <a:latin typeface="+mn-ea"/>
                <a:ea typeface="+mn-ea"/>
              </a:rPr>
              <a:t>번째 항목에서 </a:t>
            </a:r>
            <a:r>
              <a:rPr lang="en-US" altLang="ko-KR" sz="1200" dirty="0" smtClean="0">
                <a:latin typeface="+mn-ea"/>
                <a:ea typeface="+mn-ea"/>
              </a:rPr>
              <a:t>Inspect</a:t>
            </a:r>
            <a:r>
              <a:rPr lang="ko-KR" altLang="en-US" sz="1200" dirty="0" smtClean="0">
                <a:latin typeface="+mn-ea"/>
                <a:ea typeface="+mn-ea"/>
              </a:rPr>
              <a:t>하기 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568342" y="284703"/>
            <a:ext cx="8196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err="1">
                <a:latin typeface="+mn-ea"/>
              </a:rPr>
              <a:t>하둡</a:t>
            </a:r>
            <a:r>
              <a:rPr lang="ko-KR" altLang="en-US" dirty="0">
                <a:latin typeface="+mn-ea"/>
              </a:rPr>
              <a:t> 에코시스템</a:t>
            </a:r>
            <a:r>
              <a:rPr lang="en-US" altLang="ko-KR" dirty="0">
                <a:latin typeface="+mn-ea"/>
              </a:rPr>
              <a:t> HDFS, YARN, </a:t>
            </a:r>
            <a:r>
              <a:rPr lang="en-US" altLang="ko-KR" dirty="0" err="1">
                <a:latin typeface="+mn-ea"/>
              </a:rPr>
              <a:t>ZooKeeper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1" y="1707813"/>
            <a:ext cx="2162477" cy="24196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07813"/>
            <a:ext cx="3873500" cy="1572871"/>
          </a:xfrm>
          <a:prstGeom prst="rect">
            <a:avLst/>
          </a:prstGeom>
        </p:spPr>
      </p:pic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2020859" y="1154081"/>
            <a:ext cx="5671543" cy="257054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번째 항목 </a:t>
            </a:r>
            <a:r>
              <a:rPr lang="en-US" altLang="ko-KR" sz="1200" dirty="0" smtClean="0">
                <a:latin typeface="+mn-ea"/>
                <a:ea typeface="+mn-ea"/>
              </a:rPr>
              <a:t>‘</a:t>
            </a:r>
            <a:r>
              <a:rPr lang="ko-KR" altLang="en-US" sz="1200" dirty="0" smtClean="0">
                <a:latin typeface="+mn-ea"/>
                <a:ea typeface="+mn-ea"/>
              </a:rPr>
              <a:t>계속</a:t>
            </a:r>
            <a:r>
              <a:rPr lang="en-US" altLang="ko-KR" sz="1200" dirty="0" smtClean="0">
                <a:latin typeface="+mn-ea"/>
                <a:ea typeface="+mn-ea"/>
              </a:rPr>
              <a:t>’ 5</a:t>
            </a:r>
            <a:r>
              <a:rPr lang="ko-KR" altLang="en-US" sz="1200" dirty="0" smtClean="0">
                <a:latin typeface="+mn-ea"/>
                <a:ea typeface="+mn-ea"/>
              </a:rPr>
              <a:t>번째 항목에서 </a:t>
            </a:r>
            <a:r>
              <a:rPr lang="en-US" altLang="ko-KR" sz="1200" dirty="0" smtClean="0">
                <a:latin typeface="+mn-ea"/>
                <a:ea typeface="+mn-ea"/>
              </a:rPr>
              <a:t>Inspect</a:t>
            </a:r>
            <a:r>
              <a:rPr lang="ko-KR" altLang="en-US" sz="1200" dirty="0" smtClean="0">
                <a:latin typeface="+mn-ea"/>
                <a:ea typeface="+mn-ea"/>
              </a:rPr>
              <a:t>하기 한 후 해당 오류 잡기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80684"/>
            <a:ext cx="3873500" cy="8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568342" y="284703"/>
            <a:ext cx="8196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err="1">
                <a:latin typeface="+mn-ea"/>
              </a:rPr>
              <a:t>하둡</a:t>
            </a:r>
            <a:r>
              <a:rPr lang="ko-KR" altLang="en-US" dirty="0">
                <a:latin typeface="+mn-ea"/>
              </a:rPr>
              <a:t> 에코시스템</a:t>
            </a:r>
            <a:r>
              <a:rPr lang="en-US" altLang="ko-KR" dirty="0">
                <a:latin typeface="+mn-ea"/>
              </a:rPr>
              <a:t> HDFS, YARN, </a:t>
            </a:r>
            <a:r>
              <a:rPr lang="en-US" altLang="ko-KR" dirty="0" err="1">
                <a:latin typeface="+mn-ea"/>
              </a:rPr>
              <a:t>ZooKeeper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" y="2016107"/>
            <a:ext cx="3629532" cy="247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" y="2254306"/>
            <a:ext cx="3629532" cy="2196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" y="2469078"/>
            <a:ext cx="1700466" cy="226729"/>
          </a:xfrm>
          <a:prstGeom prst="rect">
            <a:avLst/>
          </a:prstGeom>
        </p:spPr>
      </p:pic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1702467" y="1139271"/>
            <a:ext cx="5671543" cy="257054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전 페이지의 오류를 잡기 위해 </a:t>
            </a:r>
            <a:r>
              <a:rPr lang="en-US" altLang="ko-KR" sz="1200" dirty="0" smtClean="0">
                <a:latin typeface="+mn-ea"/>
                <a:ea typeface="+mn-ea"/>
              </a:rPr>
              <a:t>server101 </a:t>
            </a:r>
            <a:r>
              <a:rPr lang="en-US" altLang="ko-KR" sz="1200" dirty="0" smtClean="0">
                <a:latin typeface="+mn-ea"/>
                <a:ea typeface="+mn-ea"/>
              </a:rPr>
              <a:t>putty</a:t>
            </a:r>
            <a:r>
              <a:rPr lang="ko-KR" altLang="en-US" sz="1200" dirty="0" smtClean="0">
                <a:latin typeface="+mn-ea"/>
                <a:ea typeface="+mn-ea"/>
              </a:rPr>
              <a:t>에 접속하여 아래와 같이 입력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" y="2656174"/>
            <a:ext cx="5281866" cy="1914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" y="2837983"/>
            <a:ext cx="5782482" cy="219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" y="3055783"/>
            <a:ext cx="2829320" cy="21910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" y="3244398"/>
            <a:ext cx="4477375" cy="4191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" y="3662063"/>
            <a:ext cx="5449060" cy="608644"/>
          </a:xfrm>
          <a:prstGeom prst="rect">
            <a:avLst/>
          </a:prstGeom>
        </p:spPr>
      </p:pic>
      <p:sp>
        <p:nvSpPr>
          <p:cNvPr id="25" name="부제목 1"/>
          <p:cNvSpPr>
            <a:spLocks noGrp="1"/>
          </p:cNvSpPr>
          <p:nvPr>
            <p:ph type="subTitle" idx="1"/>
          </p:nvPr>
        </p:nvSpPr>
        <p:spPr>
          <a:xfrm>
            <a:off x="1760294" y="1434335"/>
            <a:ext cx="5671543" cy="257054"/>
          </a:xfrm>
        </p:spPr>
        <p:txBody>
          <a:bodyPr/>
          <a:lstStyle/>
          <a:p>
            <a:pPr algn="l"/>
            <a:r>
              <a:rPr lang="ko-KR" altLang="en-US" sz="1200" dirty="0" err="1" smtClean="0">
                <a:latin typeface="+mn-ea"/>
                <a:ea typeface="+mn-ea"/>
              </a:rPr>
              <a:t>입력수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virtualbox</a:t>
            </a:r>
            <a:r>
              <a:rPr lang="ko-KR" altLang="en-US" sz="1200" dirty="0" smtClean="0">
                <a:latin typeface="+mn-ea"/>
                <a:ea typeface="+mn-ea"/>
              </a:rPr>
              <a:t>에서 </a:t>
            </a:r>
            <a:r>
              <a:rPr lang="en-US" altLang="ko-KR" sz="1200" dirty="0" smtClean="0">
                <a:latin typeface="+mn-ea"/>
                <a:ea typeface="+mn-ea"/>
              </a:rPr>
              <a:t>server101 </a:t>
            </a:r>
            <a:r>
              <a:rPr lang="ko-KR" altLang="en-US" sz="1200" dirty="0" smtClean="0">
                <a:latin typeface="+mn-ea"/>
                <a:ea typeface="+mn-ea"/>
              </a:rPr>
              <a:t>메모리 </a:t>
            </a:r>
            <a:r>
              <a:rPr lang="en-US" altLang="ko-KR" sz="1200" dirty="0" smtClean="0">
                <a:latin typeface="+mn-ea"/>
                <a:ea typeface="+mn-ea"/>
              </a:rPr>
              <a:t>10240</a:t>
            </a:r>
            <a:r>
              <a:rPr lang="ko-KR" altLang="en-US" sz="1200" dirty="0" smtClean="0">
                <a:latin typeface="+mn-ea"/>
                <a:ea typeface="+mn-ea"/>
              </a:rPr>
              <a:t>으로 늘려주기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7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165</Words>
  <Application>Microsoft Office PowerPoint</Application>
  <PresentationFormat>화면 슬라이드 쇼(16:9)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빅데이터 품질관리 플랫폼 Cloudera 설치</vt:lpstr>
      <vt:lpstr>Agent설치</vt:lpstr>
      <vt:lpstr>하둡 에코시스템 HDFS, YARN, ZooKeeper 설치 </vt:lpstr>
      <vt:lpstr>하둡 에코시스템 HDFS, YARN, ZooKeeper 설치 </vt:lpstr>
      <vt:lpstr>하둡 에코시스템 HDFS, YARN, ZooKeeper 설치 </vt:lpstr>
      <vt:lpstr>하둡 에코시스템 HDFS, YARN, ZooKeeper 설치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55</cp:revision>
  <dcterms:modified xsi:type="dcterms:W3CDTF">2021-10-05T08:53:54Z</dcterms:modified>
</cp:coreProperties>
</file>