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5" r:id="rId9"/>
    <p:sldId id="266" r:id="rId10"/>
    <p:sldId id="267" r:id="rId11"/>
    <p:sldId id="268" r:id="rId12"/>
    <p:sldId id="269" r:id="rId13"/>
    <p:sldId id="264" r:id="rId14"/>
  </p:sldIdLst>
  <p:sldSz cx="9144000" cy="5143500" type="screen16x9"/>
  <p:notesSz cx="6858000" cy="9144000"/>
  <p:embeddedFontLst>
    <p:embeddedFont>
      <p:font typeface="DM Serif Display" panose="020B0600000101010101" charset="0"/>
      <p:regular r:id="rId16"/>
      <p:italic r:id="rId17"/>
    </p:embeddedFont>
    <p:embeddedFont>
      <p:font typeface="Karla" panose="020B0600000101010101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sLPzNENLUNxjmLhO8r6UbpZ8H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7218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7641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4417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892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412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00900" y="2715863"/>
            <a:ext cx="40005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550" y="184925"/>
            <a:ext cx="3262450" cy="253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7913" y="-438012"/>
            <a:ext cx="240982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6910775" y="206125"/>
            <a:ext cx="4339950" cy="31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941800" y="2746450"/>
            <a:ext cx="1733750" cy="394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1"/>
          <p:cNvSpPr txBox="1">
            <a:spLocks noGrp="1"/>
          </p:cNvSpPr>
          <p:nvPr>
            <p:ph type="ctrTitle"/>
          </p:nvPr>
        </p:nvSpPr>
        <p:spPr>
          <a:xfrm>
            <a:off x="953325" y="1452750"/>
            <a:ext cx="7237500" cy="18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subTitle" idx="1"/>
          </p:nvPr>
        </p:nvSpPr>
        <p:spPr>
          <a:xfrm>
            <a:off x="1540125" y="3266850"/>
            <a:ext cx="6063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  <p:pic>
        <p:nvPicPr>
          <p:cNvPr id="19" name="Google Shape;19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7018400" y="-1769425"/>
            <a:ext cx="1733750" cy="394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2143088" y="1694737"/>
            <a:ext cx="3538475" cy="20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30725" y="2721400"/>
            <a:ext cx="1666150" cy="16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title"/>
          </p:nvPr>
        </p:nvSpPr>
        <p:spPr>
          <a:xfrm>
            <a:off x="2166450" y="2333595"/>
            <a:ext cx="4811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"/>
          </p:nvPr>
        </p:nvSpPr>
        <p:spPr>
          <a:xfrm>
            <a:off x="3293225" y="3175395"/>
            <a:ext cx="25578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title" idx="2"/>
          </p:nvPr>
        </p:nvSpPr>
        <p:spPr>
          <a:xfrm>
            <a:off x="3334800" y="1247408"/>
            <a:ext cx="2474400" cy="1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pic>
        <p:nvPicPr>
          <p:cNvPr id="26" name="Google Shape;2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883291">
            <a:off x="-398603" y="1661394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313" y="163692"/>
            <a:ext cx="1840875" cy="1782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39246">
            <a:off x="941800" y="2746450"/>
            <a:ext cx="1733751" cy="39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81725" y="3219301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04126" y="609717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39246">
            <a:off x="6379675" y="-1850875"/>
            <a:ext cx="1733751" cy="39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909400" y="2330175"/>
            <a:ext cx="216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ubTitle" idx="1"/>
          </p:nvPr>
        </p:nvSpPr>
        <p:spPr>
          <a:xfrm>
            <a:off x="909400" y="2720558"/>
            <a:ext cx="2169600" cy="8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title" idx="3"/>
          </p:nvPr>
        </p:nvSpPr>
        <p:spPr>
          <a:xfrm>
            <a:off x="3487101" y="2330175"/>
            <a:ext cx="216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subTitle" idx="4"/>
          </p:nvPr>
        </p:nvSpPr>
        <p:spPr>
          <a:xfrm>
            <a:off x="3487100" y="2720558"/>
            <a:ext cx="2169600" cy="8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title" idx="5"/>
          </p:nvPr>
        </p:nvSpPr>
        <p:spPr>
          <a:xfrm>
            <a:off x="6064802" y="2330175"/>
            <a:ext cx="216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ubTitle" idx="6"/>
          </p:nvPr>
        </p:nvSpPr>
        <p:spPr>
          <a:xfrm>
            <a:off x="6064800" y="2720558"/>
            <a:ext cx="2169600" cy="8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40" name="Google Shape;40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546976">
            <a:off x="-485442" y="-893769"/>
            <a:ext cx="1796434" cy="409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7789500" y="-31000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2031350" y="3095450"/>
            <a:ext cx="1724400" cy="41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9305281">
            <a:off x="6956225" y="-36025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399999">
            <a:off x="6172375" y="658451"/>
            <a:ext cx="3810950" cy="273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0">
            <a:off x="155678" y="1026170"/>
            <a:ext cx="1774244" cy="4039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7178600" y="160768"/>
            <a:ext cx="2504350" cy="14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4956358">
            <a:off x="5559239" y="-1676283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32425" y="2105999"/>
            <a:ext cx="2786538" cy="2161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-119786" y="3372335"/>
            <a:ext cx="2058291" cy="19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0800000">
            <a:off x="6645600" y="3698050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 flipH="1">
            <a:off x="7220750" y="359375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358732">
            <a:off x="-399179" y="-654803"/>
            <a:ext cx="2002458" cy="4559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 txBox="1">
            <a:spLocks noGrp="1"/>
          </p:cNvSpPr>
          <p:nvPr>
            <p:ph type="ctrTitle"/>
          </p:nvPr>
        </p:nvSpPr>
        <p:spPr>
          <a:xfrm>
            <a:off x="0" y="1452750"/>
            <a:ext cx="8961119" cy="18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ko-KR" sz="4800">
                <a:latin typeface="Arial"/>
                <a:ea typeface="Arial"/>
                <a:cs typeface="Arial"/>
                <a:sym typeface="Arial"/>
              </a:rPr>
              <a:t>빅데이터 플랫폼 개발자 양성 </a:t>
            </a:r>
            <a:br>
              <a:rPr lang="ko-KR" sz="4800">
                <a:latin typeface="Arial"/>
                <a:ea typeface="Arial"/>
                <a:cs typeface="Arial"/>
                <a:sym typeface="Arial"/>
              </a:rPr>
            </a:br>
            <a:r>
              <a:rPr lang="ko-KR" sz="4800">
                <a:latin typeface="Arial"/>
                <a:ea typeface="Arial"/>
                <a:cs typeface="Arial"/>
                <a:sym typeface="Arial"/>
              </a:rPr>
              <a:t>수행 평가서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>
            <a:spLocks noGrp="1"/>
          </p:cNvSpPr>
          <p:nvPr>
            <p:ph type="subTitle" idx="1"/>
          </p:nvPr>
        </p:nvSpPr>
        <p:spPr>
          <a:xfrm>
            <a:off x="7190570" y="4291726"/>
            <a:ext cx="1690905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학습자 : 권능한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>
            <a:spLocks noGrp="1"/>
          </p:cNvSpPr>
          <p:nvPr>
            <p:ph type="title" idx="2"/>
          </p:nvPr>
        </p:nvSpPr>
        <p:spPr>
          <a:xfrm>
            <a:off x="821507" y="21904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2000" dirty="0"/>
              <a:t>영화리뷰 감성 분석하기</a:t>
            </a:r>
            <a:endParaRPr sz="2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/>
          <p:cNvSpPr txBox="1">
            <a:spLocks noGrp="1"/>
          </p:cNvSpPr>
          <p:nvPr>
            <p:ph type="subTitle" idx="1"/>
          </p:nvPr>
        </p:nvSpPr>
        <p:spPr>
          <a:xfrm>
            <a:off x="905523" y="1154483"/>
            <a:ext cx="4529070" cy="57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altLang="en-US" sz="1200" dirty="0" smtClean="0">
                <a:latin typeface="Arial"/>
                <a:ea typeface="Arial"/>
                <a:cs typeface="Arial"/>
                <a:sym typeface="Arial"/>
              </a:rPr>
              <a:t>모델 학습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00;p6"/>
          <p:cNvSpPr txBox="1">
            <a:spLocks noGrp="1"/>
          </p:cNvSpPr>
          <p:nvPr>
            <p:ph type="subTitle" idx="1"/>
          </p:nvPr>
        </p:nvSpPr>
        <p:spPr>
          <a:xfrm>
            <a:off x="905523" y="2462784"/>
            <a:ext cx="4529070" cy="271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altLang="en-US" sz="1200" dirty="0" smtClean="0">
                <a:latin typeface="Arial"/>
                <a:ea typeface="Arial"/>
                <a:cs typeface="Arial"/>
                <a:sym typeface="Arial"/>
              </a:rPr>
              <a:t>모델 학습 결과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86" y="1442827"/>
            <a:ext cx="3177797" cy="10261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86" y="2757370"/>
            <a:ext cx="7218181" cy="147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41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>
            <a:spLocks noGrp="1"/>
          </p:cNvSpPr>
          <p:nvPr>
            <p:ph type="title" idx="2"/>
          </p:nvPr>
        </p:nvSpPr>
        <p:spPr>
          <a:xfrm>
            <a:off x="821507" y="21904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2000" dirty="0"/>
              <a:t>영화리뷰 감성 분석하기</a:t>
            </a:r>
            <a:endParaRPr sz="2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/>
          <p:cNvSpPr txBox="1">
            <a:spLocks noGrp="1"/>
          </p:cNvSpPr>
          <p:nvPr>
            <p:ph type="subTitle" idx="1"/>
          </p:nvPr>
        </p:nvSpPr>
        <p:spPr>
          <a:xfrm>
            <a:off x="905523" y="1154483"/>
            <a:ext cx="4529070" cy="57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altLang="en-US" sz="1200" dirty="0" smtClean="0">
                <a:latin typeface="Arial"/>
                <a:ea typeface="Arial"/>
                <a:cs typeface="Arial"/>
                <a:sym typeface="Arial"/>
              </a:rPr>
              <a:t>모델 학습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86" y="1409955"/>
            <a:ext cx="3177797" cy="10295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046" y="1409955"/>
            <a:ext cx="3842522" cy="2787797"/>
          </a:xfrm>
          <a:prstGeom prst="rect">
            <a:avLst/>
          </a:prstGeom>
        </p:spPr>
      </p:pic>
      <p:sp>
        <p:nvSpPr>
          <p:cNvPr id="13" name="Google Shape;100;p6"/>
          <p:cNvSpPr txBox="1">
            <a:spLocks noGrp="1"/>
          </p:cNvSpPr>
          <p:nvPr>
            <p:ph type="subTitle" idx="1"/>
          </p:nvPr>
        </p:nvSpPr>
        <p:spPr>
          <a:xfrm>
            <a:off x="4281183" y="1121611"/>
            <a:ext cx="4529070" cy="57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altLang="en-US" sz="1200" dirty="0" smtClean="0">
                <a:latin typeface="Arial"/>
                <a:ea typeface="Arial"/>
                <a:cs typeface="Arial"/>
                <a:sym typeface="Arial"/>
              </a:rPr>
              <a:t>모델 저장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9477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>
            <a:spLocks noGrp="1"/>
          </p:cNvSpPr>
          <p:nvPr>
            <p:ph type="title" idx="2"/>
          </p:nvPr>
        </p:nvSpPr>
        <p:spPr>
          <a:xfrm>
            <a:off x="821507" y="21904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2000" dirty="0"/>
              <a:t>영화리뷰 감성 분석하기</a:t>
            </a:r>
            <a:endParaRPr sz="2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/>
          <p:cNvSpPr txBox="1">
            <a:spLocks noGrp="1"/>
          </p:cNvSpPr>
          <p:nvPr>
            <p:ph type="subTitle" idx="1"/>
          </p:nvPr>
        </p:nvSpPr>
        <p:spPr>
          <a:xfrm>
            <a:off x="905523" y="1154483"/>
            <a:ext cx="4529070" cy="57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altLang="en-US" sz="1200" dirty="0" smtClean="0">
                <a:latin typeface="Arial"/>
                <a:ea typeface="Arial"/>
                <a:cs typeface="Arial"/>
                <a:sym typeface="Arial"/>
              </a:rPr>
              <a:t>모델 테스트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00;p6"/>
          <p:cNvSpPr txBox="1">
            <a:spLocks noGrp="1"/>
          </p:cNvSpPr>
          <p:nvPr>
            <p:ph type="subTitle" idx="1"/>
          </p:nvPr>
        </p:nvSpPr>
        <p:spPr>
          <a:xfrm>
            <a:off x="4281183" y="1121611"/>
            <a:ext cx="4529070" cy="57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altLang="en-US" sz="1200" dirty="0" smtClean="0">
                <a:latin typeface="Arial"/>
                <a:ea typeface="Arial"/>
                <a:cs typeface="Arial"/>
                <a:sym typeface="Arial"/>
              </a:rPr>
              <a:t>모델 테스트 결과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86" y="1424960"/>
            <a:ext cx="3177797" cy="27727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046" y="1442827"/>
            <a:ext cx="3248478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86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/>
          <p:nvPr/>
        </p:nvSpPr>
        <p:spPr>
          <a:xfrm>
            <a:off x="2951986" y="1980674"/>
            <a:ext cx="3677400" cy="9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</a:pPr>
            <a:r>
              <a:rPr lang="ko-KR"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sz="4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3600">
                <a:latin typeface="Arial"/>
                <a:ea typeface="Arial"/>
                <a:cs typeface="Arial"/>
                <a:sym typeface="Arial"/>
              </a:rPr>
              <a:t>목     차 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996692" y="1984587"/>
            <a:ext cx="7527876" cy="133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2700" dirty="0" smtClean="0"/>
              <a:t>. </a:t>
            </a:r>
            <a:r>
              <a:rPr lang="ko-KR" altLang="en-US" sz="2700" dirty="0" smtClean="0"/>
              <a:t>형태소 분석하기</a:t>
            </a:r>
            <a:endParaRPr sz="2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ko-KR" altLang="en-US" sz="2700" dirty="0" smtClean="0"/>
              <a:t>영화리뷰 감성 분석하기</a:t>
            </a:r>
            <a:endParaRPr sz="2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>
            <a:spLocks noGrp="1"/>
          </p:cNvSpPr>
          <p:nvPr>
            <p:ph type="title"/>
          </p:nvPr>
        </p:nvSpPr>
        <p:spPr>
          <a:xfrm>
            <a:off x="1325079" y="2952395"/>
            <a:ext cx="6882398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ko-KR" altLang="en-US" dirty="0" smtClean="0">
                <a:latin typeface="Arial"/>
                <a:ea typeface="Arial"/>
                <a:cs typeface="Arial"/>
                <a:sym typeface="Arial"/>
              </a:rPr>
              <a:t>형태소 분석하기</a:t>
            </a:r>
            <a:endParaRPr sz="35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"/>
          <p:cNvSpPr txBox="1">
            <a:spLocks noGrp="1"/>
          </p:cNvSpPr>
          <p:nvPr>
            <p:ph type="title" idx="2"/>
          </p:nvPr>
        </p:nvSpPr>
        <p:spPr>
          <a:xfrm>
            <a:off x="3334800" y="1369545"/>
            <a:ext cx="2474400" cy="1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01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title" idx="2"/>
          </p:nvPr>
        </p:nvSpPr>
        <p:spPr>
          <a:xfrm>
            <a:off x="821507" y="21904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altLang="en-US" sz="2200" dirty="0" smtClean="0">
                <a:latin typeface="Arial"/>
                <a:ea typeface="Arial"/>
                <a:cs typeface="Arial"/>
                <a:sym typeface="Arial"/>
              </a:rPr>
              <a:t>형태소 분석하기</a:t>
            </a:r>
            <a:endParaRPr sz="2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 txBox="1">
            <a:spLocks noGrp="1"/>
          </p:cNvSpPr>
          <p:nvPr>
            <p:ph type="subTitle" idx="1"/>
          </p:nvPr>
        </p:nvSpPr>
        <p:spPr>
          <a:xfrm>
            <a:off x="952587" y="1315849"/>
            <a:ext cx="4529070" cy="57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sz="1200">
                <a:latin typeface="Arial"/>
                <a:ea typeface="Arial"/>
                <a:cs typeface="Arial"/>
                <a:sym typeface="Arial"/>
              </a:rPr>
              <a:t>import하기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 txBox="1">
            <a:spLocks noGrp="1"/>
          </p:cNvSpPr>
          <p:nvPr>
            <p:ph type="subTitle" idx="1"/>
          </p:nvPr>
        </p:nvSpPr>
        <p:spPr>
          <a:xfrm>
            <a:off x="4997048" y="1315849"/>
            <a:ext cx="4529070" cy="57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altLang="en-US" sz="1200" dirty="0" smtClean="0">
                <a:latin typeface="Arial"/>
                <a:ea typeface="Arial"/>
                <a:cs typeface="Arial"/>
                <a:sym typeface="Arial"/>
              </a:rPr>
              <a:t>형태소 분석하기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803" y="1604193"/>
            <a:ext cx="3723360" cy="140839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110" y="1622631"/>
            <a:ext cx="3248638" cy="1303449"/>
          </a:xfrm>
          <a:prstGeom prst="rect">
            <a:avLst/>
          </a:prstGeom>
        </p:spPr>
      </p:pic>
      <p:sp>
        <p:nvSpPr>
          <p:cNvPr id="11" name="Google Shape;80;p4"/>
          <p:cNvSpPr txBox="1">
            <a:spLocks noGrp="1"/>
          </p:cNvSpPr>
          <p:nvPr>
            <p:ph type="subTitle" idx="1"/>
          </p:nvPr>
        </p:nvSpPr>
        <p:spPr>
          <a:xfrm>
            <a:off x="952587" y="2944518"/>
            <a:ext cx="4529070" cy="57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altLang="en-US" sz="1200" dirty="0" smtClean="0">
                <a:latin typeface="Arial"/>
                <a:ea typeface="Arial"/>
                <a:cs typeface="Arial"/>
                <a:sym typeface="Arial"/>
              </a:rPr>
              <a:t>형태소 분석</a:t>
            </a:r>
            <a:r>
              <a:rPr lang="ko-KR" sz="1200" dirty="0" smtClean="0">
                <a:latin typeface="Arial"/>
                <a:ea typeface="Arial"/>
                <a:cs typeface="Arial"/>
                <a:sym typeface="Arial"/>
              </a:rPr>
              <a:t>하기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34" y="3319369"/>
            <a:ext cx="7178614" cy="6143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803" y="4118046"/>
            <a:ext cx="7131945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25079" y="2952395"/>
            <a:ext cx="6882398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dirty="0"/>
              <a:t>영화리뷰 감성 </a:t>
            </a:r>
            <a:r>
              <a:rPr lang="ko-KR" altLang="en-US" dirty="0" smtClean="0"/>
              <a:t>분석하기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7"/>
          <p:cNvSpPr txBox="1">
            <a:spLocks noGrp="1"/>
          </p:cNvSpPr>
          <p:nvPr>
            <p:ph type="title" idx="2"/>
          </p:nvPr>
        </p:nvSpPr>
        <p:spPr>
          <a:xfrm>
            <a:off x="3334800" y="1369545"/>
            <a:ext cx="2474400" cy="1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02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>
            <a:spLocks noGrp="1"/>
          </p:cNvSpPr>
          <p:nvPr>
            <p:ph type="title" idx="2"/>
          </p:nvPr>
        </p:nvSpPr>
        <p:spPr>
          <a:xfrm>
            <a:off x="821507" y="21904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2400" dirty="0"/>
              <a:t>영화리뷰 감성 분석하기</a:t>
            </a:r>
            <a:endParaRPr sz="2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"/>
          <p:cNvSpPr txBox="1">
            <a:spLocks noGrp="1"/>
          </p:cNvSpPr>
          <p:nvPr>
            <p:ph type="subTitle" idx="1"/>
          </p:nvPr>
        </p:nvSpPr>
        <p:spPr>
          <a:xfrm>
            <a:off x="961552" y="993119"/>
            <a:ext cx="4529070" cy="57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200" dirty="0" smtClean="0"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ko-KR" altLang="en-US" sz="1200" dirty="0" smtClean="0">
                <a:latin typeface="Arial"/>
                <a:ea typeface="Arial"/>
                <a:cs typeface="Arial"/>
                <a:sym typeface="Arial"/>
              </a:rPr>
              <a:t>하기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 txBox="1">
            <a:spLocks noGrp="1"/>
          </p:cNvSpPr>
          <p:nvPr>
            <p:ph type="subTitle" idx="1"/>
          </p:nvPr>
        </p:nvSpPr>
        <p:spPr>
          <a:xfrm>
            <a:off x="4304848" y="993119"/>
            <a:ext cx="4529070" cy="57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altLang="en-US" sz="1200" dirty="0" smtClean="0">
                <a:latin typeface="Arial"/>
                <a:ea typeface="Arial"/>
                <a:cs typeface="Arial"/>
                <a:sym typeface="Arial"/>
              </a:rPr>
              <a:t>데이터 불러오기 결과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96" y="1314939"/>
            <a:ext cx="3186152" cy="19769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96" y="3548119"/>
            <a:ext cx="3186152" cy="1141332"/>
          </a:xfrm>
          <a:prstGeom prst="rect">
            <a:avLst/>
          </a:prstGeom>
        </p:spPr>
      </p:pic>
      <p:sp>
        <p:nvSpPr>
          <p:cNvPr id="9" name="Google Shape;91;p5"/>
          <p:cNvSpPr txBox="1">
            <a:spLocks noGrp="1"/>
          </p:cNvSpPr>
          <p:nvPr>
            <p:ph type="subTitle" idx="1"/>
          </p:nvPr>
        </p:nvSpPr>
        <p:spPr>
          <a:xfrm>
            <a:off x="961552" y="3259775"/>
            <a:ext cx="4529070" cy="57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altLang="en-US" sz="1200" dirty="0" smtClean="0">
                <a:latin typeface="Arial"/>
                <a:ea typeface="Arial"/>
                <a:cs typeface="Arial"/>
                <a:sym typeface="Arial"/>
              </a:rPr>
              <a:t>데이터 불러오기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346" y="1347004"/>
            <a:ext cx="4090661" cy="33745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>
            <a:spLocks noGrp="1"/>
          </p:cNvSpPr>
          <p:nvPr>
            <p:ph type="title" idx="2"/>
          </p:nvPr>
        </p:nvSpPr>
        <p:spPr>
          <a:xfrm>
            <a:off x="821507" y="21904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2000" dirty="0"/>
              <a:t>영화리뷰 감성 분석하기</a:t>
            </a:r>
            <a:endParaRPr sz="2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/>
          <p:cNvSpPr txBox="1">
            <a:spLocks noGrp="1"/>
          </p:cNvSpPr>
          <p:nvPr>
            <p:ph type="subTitle" idx="1"/>
          </p:nvPr>
        </p:nvSpPr>
        <p:spPr>
          <a:xfrm>
            <a:off x="905523" y="1154483"/>
            <a:ext cx="4529070" cy="57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altLang="en-US" sz="1200" dirty="0" smtClean="0">
                <a:latin typeface="Arial"/>
                <a:ea typeface="Arial"/>
                <a:cs typeface="Arial"/>
                <a:sym typeface="Arial"/>
              </a:rPr>
              <a:t>전처리 작업</a:t>
            </a:r>
            <a:r>
              <a:rPr lang="en-US" altLang="ko-KR" sz="1200" dirty="0" smtClean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200" dirty="0" smtClean="0">
                <a:latin typeface="Arial"/>
                <a:ea typeface="Arial"/>
                <a:cs typeface="Arial"/>
                <a:sym typeface="Arial"/>
              </a:rPr>
              <a:t>토큰</a:t>
            </a:r>
            <a:r>
              <a:rPr lang="en-US" altLang="ko-KR" sz="1200" dirty="0" smtClean="0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1200" dirty="0" smtClean="0">
                <a:latin typeface="Arial"/>
                <a:ea typeface="Arial"/>
                <a:cs typeface="Arial"/>
                <a:sym typeface="Arial"/>
              </a:rPr>
              <a:t>패딩 작업 제외</a:t>
            </a:r>
            <a:r>
              <a:rPr lang="en-US" altLang="ko-KR" sz="1200" dirty="0" smtClean="0">
                <a:latin typeface="Arial"/>
                <a:ea typeface="Arial"/>
                <a:cs typeface="Arial"/>
                <a:sym typeface="Arial"/>
              </a:rPr>
              <a:t>)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"/>
          <p:cNvSpPr txBox="1">
            <a:spLocks noGrp="1"/>
          </p:cNvSpPr>
          <p:nvPr>
            <p:ph type="subTitle" idx="1"/>
          </p:nvPr>
        </p:nvSpPr>
        <p:spPr>
          <a:xfrm>
            <a:off x="4281183" y="1154483"/>
            <a:ext cx="4529070" cy="57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altLang="en-US" sz="1200" dirty="0" smtClean="0">
                <a:latin typeface="Arial"/>
                <a:ea typeface="Arial"/>
                <a:cs typeface="Arial"/>
                <a:sym typeface="Arial"/>
              </a:rPr>
              <a:t>전처리 작업</a:t>
            </a:r>
            <a:r>
              <a:rPr lang="en-US" altLang="ko-KR" sz="1200" dirty="0" smtClean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200" dirty="0" smtClean="0">
                <a:latin typeface="Arial"/>
                <a:ea typeface="Arial"/>
                <a:cs typeface="Arial"/>
                <a:sym typeface="Arial"/>
              </a:rPr>
              <a:t>토큰</a:t>
            </a:r>
            <a:r>
              <a:rPr lang="en-US" altLang="ko-KR" sz="1200" dirty="0" smtClean="0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1200" dirty="0" smtClean="0">
                <a:latin typeface="Arial"/>
                <a:ea typeface="Arial"/>
                <a:cs typeface="Arial"/>
                <a:sym typeface="Arial"/>
              </a:rPr>
              <a:t>패딩 작업 제외</a:t>
            </a:r>
            <a:r>
              <a:rPr lang="en-US" altLang="ko-KR" sz="1200" dirty="0" smtClean="0"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1200" dirty="0" smtClean="0">
                <a:latin typeface="Arial"/>
                <a:ea typeface="Arial"/>
                <a:cs typeface="Arial"/>
                <a:sym typeface="Arial"/>
              </a:rPr>
              <a:t> 결과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35" y="1442827"/>
            <a:ext cx="3259165" cy="27783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048" y="1442827"/>
            <a:ext cx="3842520" cy="28015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>
            <a:spLocks noGrp="1"/>
          </p:cNvSpPr>
          <p:nvPr>
            <p:ph type="title" idx="2"/>
          </p:nvPr>
        </p:nvSpPr>
        <p:spPr>
          <a:xfrm>
            <a:off x="821507" y="21904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2000" dirty="0"/>
              <a:t>영화리뷰 감성 분석하기</a:t>
            </a:r>
            <a:endParaRPr sz="2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/>
          <p:cNvSpPr txBox="1">
            <a:spLocks noGrp="1"/>
          </p:cNvSpPr>
          <p:nvPr>
            <p:ph type="subTitle" idx="1"/>
          </p:nvPr>
        </p:nvSpPr>
        <p:spPr>
          <a:xfrm>
            <a:off x="905523" y="1154483"/>
            <a:ext cx="4529070" cy="57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altLang="en-US" sz="1200" dirty="0" smtClean="0">
                <a:latin typeface="Arial"/>
                <a:ea typeface="Arial"/>
                <a:cs typeface="Arial"/>
                <a:sym typeface="Arial"/>
              </a:rPr>
              <a:t>토큰 처리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"/>
          <p:cNvSpPr txBox="1">
            <a:spLocks noGrp="1"/>
          </p:cNvSpPr>
          <p:nvPr>
            <p:ph type="subTitle" idx="1"/>
          </p:nvPr>
        </p:nvSpPr>
        <p:spPr>
          <a:xfrm>
            <a:off x="4281183" y="1154483"/>
            <a:ext cx="4529070" cy="57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altLang="en-US" sz="1200" dirty="0" smtClean="0">
                <a:latin typeface="Arial"/>
                <a:ea typeface="Arial"/>
                <a:cs typeface="Arial"/>
                <a:sym typeface="Arial"/>
              </a:rPr>
              <a:t>패딩 처리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78" y="1442827"/>
            <a:ext cx="3244622" cy="1019957"/>
          </a:xfrm>
          <a:prstGeom prst="rect">
            <a:avLst/>
          </a:prstGeom>
        </p:spPr>
      </p:pic>
      <p:sp>
        <p:nvSpPr>
          <p:cNvPr id="9" name="Google Shape;100;p6"/>
          <p:cNvSpPr txBox="1">
            <a:spLocks noGrp="1"/>
          </p:cNvSpPr>
          <p:nvPr>
            <p:ph type="subTitle" idx="1"/>
          </p:nvPr>
        </p:nvSpPr>
        <p:spPr>
          <a:xfrm>
            <a:off x="905523" y="2462784"/>
            <a:ext cx="4529070" cy="271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altLang="en-US" sz="1200" dirty="0" smtClean="0">
                <a:latin typeface="Arial"/>
                <a:ea typeface="Arial"/>
                <a:cs typeface="Arial"/>
                <a:sym typeface="Arial"/>
              </a:rPr>
              <a:t>토큰 결과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75" y="2769795"/>
            <a:ext cx="3233425" cy="14745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047" y="1442827"/>
            <a:ext cx="3842521" cy="1019957"/>
          </a:xfrm>
          <a:prstGeom prst="rect">
            <a:avLst/>
          </a:prstGeom>
        </p:spPr>
      </p:pic>
      <p:sp>
        <p:nvSpPr>
          <p:cNvPr id="12" name="Google Shape;100;p6"/>
          <p:cNvSpPr txBox="1">
            <a:spLocks noGrp="1"/>
          </p:cNvSpPr>
          <p:nvPr>
            <p:ph type="subTitle" idx="1"/>
          </p:nvPr>
        </p:nvSpPr>
        <p:spPr>
          <a:xfrm>
            <a:off x="4281183" y="2498478"/>
            <a:ext cx="4529070" cy="271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altLang="en-US" sz="1200" dirty="0" smtClean="0">
                <a:latin typeface="Arial"/>
                <a:ea typeface="Arial"/>
                <a:cs typeface="Arial"/>
                <a:sym typeface="Arial"/>
              </a:rPr>
              <a:t>패딩 결과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046" y="2805489"/>
            <a:ext cx="3842521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19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>
            <a:spLocks noGrp="1"/>
          </p:cNvSpPr>
          <p:nvPr>
            <p:ph type="title" idx="2"/>
          </p:nvPr>
        </p:nvSpPr>
        <p:spPr>
          <a:xfrm>
            <a:off x="821507" y="21904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2000" dirty="0"/>
              <a:t>영화리뷰 감성 분석하기</a:t>
            </a:r>
            <a:endParaRPr sz="2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/>
          <p:cNvSpPr txBox="1">
            <a:spLocks noGrp="1"/>
          </p:cNvSpPr>
          <p:nvPr>
            <p:ph type="subTitle" idx="1"/>
          </p:nvPr>
        </p:nvSpPr>
        <p:spPr>
          <a:xfrm>
            <a:off x="905523" y="1154483"/>
            <a:ext cx="4529070" cy="57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altLang="en-US" sz="1200" dirty="0" smtClean="0">
                <a:latin typeface="Arial"/>
                <a:ea typeface="Arial"/>
                <a:cs typeface="Arial"/>
                <a:sym typeface="Arial"/>
              </a:rPr>
              <a:t>모델 생성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"/>
          <p:cNvSpPr txBox="1">
            <a:spLocks noGrp="1"/>
          </p:cNvSpPr>
          <p:nvPr>
            <p:ph type="subTitle" idx="1"/>
          </p:nvPr>
        </p:nvSpPr>
        <p:spPr>
          <a:xfrm>
            <a:off x="4281183" y="1154483"/>
            <a:ext cx="4529070" cy="57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altLang="en-US" sz="1200" dirty="0" smtClean="0">
                <a:latin typeface="Arial"/>
                <a:ea typeface="Arial"/>
                <a:cs typeface="Arial"/>
                <a:sym typeface="Arial"/>
              </a:rPr>
              <a:t>모델 설정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00;p6"/>
          <p:cNvSpPr txBox="1">
            <a:spLocks noGrp="1"/>
          </p:cNvSpPr>
          <p:nvPr>
            <p:ph type="subTitle" idx="1"/>
          </p:nvPr>
        </p:nvSpPr>
        <p:spPr>
          <a:xfrm>
            <a:off x="905523" y="2462784"/>
            <a:ext cx="4529070" cy="271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altLang="en-US" sz="1200" dirty="0" smtClean="0">
                <a:latin typeface="Arial"/>
                <a:ea typeface="Arial"/>
                <a:cs typeface="Arial"/>
                <a:sym typeface="Arial"/>
              </a:rPr>
              <a:t>모델 생성 결과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48" y="1427788"/>
            <a:ext cx="3233425" cy="10349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76" y="2761578"/>
            <a:ext cx="3219098" cy="146904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046" y="1427788"/>
            <a:ext cx="3842521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03355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Hepatitis Clinical Case by Slidesgo">
  <a:themeElements>
    <a:clrScheme name="Simple Light">
      <a:dk1>
        <a:srgbClr val="000000"/>
      </a:dk1>
      <a:lt1>
        <a:srgbClr val="FFFFFF"/>
      </a:lt1>
      <a:dk2>
        <a:srgbClr val="06688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113</Words>
  <Application>Microsoft Office PowerPoint</Application>
  <PresentationFormat>화면 슬라이드 쇼(16:9)</PresentationFormat>
  <Paragraphs>40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DM Serif Display</vt:lpstr>
      <vt:lpstr>Karla</vt:lpstr>
      <vt:lpstr>Arial</vt:lpstr>
      <vt:lpstr>Minimalist Hepatitis Clinical Case by Slidesgo</vt:lpstr>
      <vt:lpstr>빅데이터 플랫폼 개발자 양성  수행 평가서</vt:lpstr>
      <vt:lpstr>목     차 </vt:lpstr>
      <vt:lpstr>형태소 분석하기</vt:lpstr>
      <vt:lpstr>형태소 분석하기</vt:lpstr>
      <vt:lpstr>영화리뷰 감성 분석하기</vt:lpstr>
      <vt:lpstr>영화리뷰 감성 분석하기</vt:lpstr>
      <vt:lpstr>영화리뷰 감성 분석하기</vt:lpstr>
      <vt:lpstr>영화리뷰 감성 분석하기</vt:lpstr>
      <vt:lpstr>영화리뷰 감성 분석하기</vt:lpstr>
      <vt:lpstr>영화리뷰 감성 분석하기</vt:lpstr>
      <vt:lpstr>영화리뷰 감성 분석하기</vt:lpstr>
      <vt:lpstr>영화리뷰 감성 분석하기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플랫폼 개발자 양성  수행 평가서</dc:title>
  <dc:creator>bigdata</dc:creator>
  <cp:lastModifiedBy>bigdata</cp:lastModifiedBy>
  <cp:revision>10</cp:revision>
  <dcterms:modified xsi:type="dcterms:W3CDTF">2021-11-24T06:51:10Z</dcterms:modified>
</cp:coreProperties>
</file>