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350" r:id="rId6"/>
    <p:sldId id="351" r:id="rId7"/>
    <p:sldId id="357" r:id="rId8"/>
    <p:sldId id="358" r:id="rId9"/>
    <p:sldId id="31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1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97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18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32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5278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latin typeface="+mj-ea"/>
                <a:ea typeface="+mj-ea"/>
              </a:rPr>
              <a:t>1.Managed_SmartCar_Status_Info </a:t>
            </a:r>
            <a:r>
              <a:rPr lang="ko-KR" altLang="en-US" sz="2700" dirty="0" err="1" smtClean="0">
                <a:latin typeface="+mj-ea"/>
                <a:ea typeface="+mj-ea"/>
              </a:rPr>
              <a:t>데이터마트</a:t>
            </a:r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ko-KR" altLang="en-US" sz="2700" dirty="0" smtClean="0">
                <a:latin typeface="+mj-ea"/>
                <a:ea typeface="+mj-ea"/>
              </a:rPr>
              <a:t>  생성 후 조회</a:t>
            </a:r>
            <a:endParaRPr lang="en-US" altLang="ko-KR" sz="2700" dirty="0" smtClean="0">
              <a:latin typeface="+mj-ea"/>
              <a:ea typeface="+mj-ea"/>
            </a:endParaRPr>
          </a:p>
          <a:p>
            <a:endParaRPr lang="en-US" altLang="ko-KR" sz="2700" dirty="0" smtClean="0">
              <a:latin typeface="+mj-ea"/>
              <a:ea typeface="+mj-ea"/>
            </a:endParaRPr>
          </a:p>
          <a:p>
            <a:r>
              <a:rPr lang="en-US" altLang="ko-KR" sz="2700" dirty="0" smtClean="0">
                <a:latin typeface="+mj-ea"/>
                <a:ea typeface="+mj-ea"/>
              </a:rPr>
              <a:t>2.</a:t>
            </a:r>
            <a:r>
              <a:rPr lang="en-US" altLang="ko-KR" sz="2700" dirty="0" smtClean="0">
                <a:latin typeface="+mj-ea"/>
              </a:rPr>
              <a:t>Managed_SmartCar_Drive_Info </a:t>
            </a:r>
            <a:r>
              <a:rPr lang="ko-KR" altLang="en-US" sz="2700" dirty="0" err="1">
                <a:latin typeface="+mj-ea"/>
              </a:rPr>
              <a:t>데이터마트</a:t>
            </a:r>
            <a:endParaRPr lang="en-US" altLang="ko-KR" sz="2700" dirty="0">
              <a:latin typeface="+mj-ea"/>
            </a:endParaRPr>
          </a:p>
          <a:p>
            <a:r>
              <a:rPr lang="ko-KR" altLang="en-US" sz="2700" dirty="0">
                <a:latin typeface="+mj-ea"/>
              </a:rPr>
              <a:t>  생성 후 조회</a:t>
            </a:r>
            <a:endParaRPr lang="en-US" altLang="ko-KR" sz="2700" dirty="0">
              <a:latin typeface="+mj-ea"/>
            </a:endParaRPr>
          </a:p>
          <a:p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8823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 err="1" smtClean="0">
                <a:latin typeface="+mj-ea"/>
              </a:rPr>
              <a:t>Managed_SmartCar_Status_Info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latin typeface="+mj-ea"/>
                <a:ea typeface="+mj-ea"/>
              </a:rPr>
              <a:t>데이터 마트 생성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Subject1  workflow</a:t>
            </a:r>
            <a:r>
              <a:rPr lang="ko-KR" altLang="en-US" sz="1200" dirty="0" smtClean="0">
                <a:latin typeface="+mn-ea"/>
                <a:ea typeface="+mn-ea"/>
              </a:rPr>
              <a:t>생성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1170878"/>
            <a:ext cx="7577455" cy="3666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latin typeface="+mj-ea"/>
              </a:rPr>
              <a:t>결과 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1170878"/>
            <a:ext cx="7577455" cy="3735029"/>
          </a:xfrm>
          <a:prstGeom prst="rect">
            <a:avLst/>
          </a:prstGeom>
        </p:spPr>
      </p:pic>
      <p:sp>
        <p:nvSpPr>
          <p:cNvPr id="8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생성한 </a:t>
            </a:r>
            <a:r>
              <a:rPr lang="en-US" altLang="ko-KR" sz="1200" dirty="0" smtClean="0">
                <a:latin typeface="+mn-ea"/>
                <a:ea typeface="+mn-ea"/>
              </a:rPr>
              <a:t>Workflow </a:t>
            </a:r>
            <a:r>
              <a:rPr lang="ko-KR" altLang="en-US" sz="1200" dirty="0" smtClean="0">
                <a:latin typeface="+mn-ea"/>
                <a:ea typeface="+mn-ea"/>
              </a:rPr>
              <a:t>실행 후 결과 조회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66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69066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dirty="0" err="1">
                <a:latin typeface="+mj-ea"/>
              </a:rPr>
              <a:t>Managed_SmartCar_Drive_Info</a:t>
            </a: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94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latin typeface="+mj-ea"/>
                <a:ea typeface="+mj-ea"/>
              </a:rPr>
              <a:t>데이터 마트 생성 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smtClean="0">
                <a:latin typeface="+mn-ea"/>
                <a:ea typeface="+mn-ea"/>
              </a:rPr>
              <a:t>Subject2  workflow</a:t>
            </a:r>
            <a:r>
              <a:rPr lang="ko-KR" altLang="en-US" sz="1200" dirty="0" smtClean="0">
                <a:latin typeface="+mn-ea"/>
                <a:ea typeface="+mn-ea"/>
              </a:rPr>
              <a:t>생성 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56" y="1170878"/>
            <a:ext cx="7543551" cy="3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1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dirty="0" smtClean="0">
                <a:latin typeface="+mj-ea"/>
              </a:rPr>
              <a:t>결과 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생성한 </a:t>
            </a:r>
            <a:r>
              <a:rPr lang="en-US" altLang="ko-KR" sz="1200" dirty="0" smtClean="0">
                <a:latin typeface="+mn-ea"/>
                <a:ea typeface="+mn-ea"/>
              </a:rPr>
              <a:t>Workflow </a:t>
            </a:r>
            <a:r>
              <a:rPr lang="ko-KR" altLang="en-US" sz="1200" dirty="0" smtClean="0">
                <a:latin typeface="+mn-ea"/>
                <a:ea typeface="+mn-ea"/>
              </a:rPr>
              <a:t>실행 후 결과 조회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2" y="1170878"/>
            <a:ext cx="7577455" cy="37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57</Words>
  <Application>Microsoft Office PowerPoint</Application>
  <PresentationFormat>화면 슬라이드 쇼(16:9)</PresentationFormat>
  <Paragraphs>21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Managed_SmartCar_Status_Info</vt:lpstr>
      <vt:lpstr>데이터 마트 생성 </vt:lpstr>
      <vt:lpstr>결과 조회</vt:lpstr>
      <vt:lpstr>Managed_SmartCar_Drive_Info</vt:lpstr>
      <vt:lpstr>데이터 마트 생성 </vt:lpstr>
      <vt:lpstr>결과 조회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user</cp:lastModifiedBy>
  <cp:revision>75</cp:revision>
  <dcterms:modified xsi:type="dcterms:W3CDTF">2021-10-21T06:37:32Z</dcterms:modified>
</cp:coreProperties>
</file>