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361" r:id="rId6"/>
    <p:sldId id="362" r:id="rId7"/>
    <p:sldId id="364" r:id="rId8"/>
    <p:sldId id="365" r:id="rId9"/>
    <p:sldId id="31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46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3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27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17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5278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latin typeface="+mj-ea"/>
                <a:ea typeface="+mj-ea"/>
              </a:rPr>
              <a:t>1.</a:t>
            </a:r>
            <a:r>
              <a:rPr lang="ko-KR" altLang="en-US" sz="2700" dirty="0" err="1" smtClean="0">
                <a:latin typeface="+mj-ea"/>
                <a:ea typeface="+mj-ea"/>
              </a:rPr>
              <a:t>데이터셋</a:t>
            </a:r>
            <a:r>
              <a:rPr lang="ko-KR" altLang="en-US" sz="2700" dirty="0" smtClean="0">
                <a:latin typeface="+mj-ea"/>
                <a:ea typeface="+mj-ea"/>
              </a:rPr>
              <a:t> 설명 및 </a:t>
            </a:r>
            <a:r>
              <a:rPr lang="ko-KR" altLang="en-US" sz="2700" dirty="0" err="1" smtClean="0">
                <a:latin typeface="+mj-ea"/>
                <a:ea typeface="+mj-ea"/>
              </a:rPr>
              <a:t>분석코드</a:t>
            </a:r>
            <a:r>
              <a:rPr lang="ko-KR" altLang="en-US" sz="2700" dirty="0" smtClean="0">
                <a:latin typeface="+mj-ea"/>
                <a:ea typeface="+mj-ea"/>
              </a:rPr>
              <a:t> 완성</a:t>
            </a:r>
            <a:endParaRPr lang="en-US" altLang="ko-KR" sz="2700" dirty="0" smtClean="0">
              <a:latin typeface="+mj-ea"/>
              <a:ea typeface="+mj-ea"/>
            </a:endParaRPr>
          </a:p>
          <a:p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en-US" altLang="ko-KR" sz="2700" dirty="0" smtClean="0">
                <a:latin typeface="+mj-ea"/>
                <a:ea typeface="+mj-ea"/>
              </a:rPr>
              <a:t>2. </a:t>
            </a:r>
            <a:r>
              <a:rPr lang="ko-KR" altLang="en-US" sz="2700" dirty="0" smtClean="0">
                <a:latin typeface="+mj-ea"/>
                <a:ea typeface="+mj-ea"/>
              </a:rPr>
              <a:t>분석결과 설명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 err="1">
                <a:latin typeface="+mj-ea"/>
              </a:rPr>
              <a:t>데이터셋</a:t>
            </a:r>
            <a:r>
              <a:rPr lang="ko-KR" altLang="en-US" dirty="0">
                <a:latin typeface="+mj-ea"/>
              </a:rPr>
              <a:t> 설명 및 </a:t>
            </a:r>
            <a:r>
              <a:rPr lang="ko-KR" altLang="en-US" dirty="0" err="1">
                <a:latin typeface="+mj-ea"/>
              </a:rPr>
              <a:t>분석코드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완성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200" dirty="0" err="1">
                <a:latin typeface="+mj-ea"/>
              </a:rPr>
              <a:t>데이터셋</a:t>
            </a:r>
            <a:r>
              <a:rPr lang="ko-KR" altLang="en-US" sz="2200" dirty="0">
                <a:latin typeface="+mj-ea"/>
              </a:rPr>
              <a:t> 설명 및 </a:t>
            </a:r>
            <a:r>
              <a:rPr lang="ko-KR" altLang="en-US" sz="2200" dirty="0" err="1">
                <a:latin typeface="+mj-ea"/>
              </a:rPr>
              <a:t>분석코드</a:t>
            </a:r>
            <a:r>
              <a:rPr lang="ko-KR" altLang="en-US" sz="2200" dirty="0">
                <a:latin typeface="+mj-ea"/>
              </a:rPr>
              <a:t> 완성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52587" y="1315849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import</a:t>
            </a:r>
            <a:r>
              <a:rPr lang="ko-KR" altLang="en-US" sz="1200" dirty="0" smtClean="0">
                <a:latin typeface="+mn-ea"/>
                <a:ea typeface="+mn-ea"/>
              </a:rPr>
              <a:t>하기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1" y="1604193"/>
            <a:ext cx="5344271" cy="1086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11" y="3183241"/>
            <a:ext cx="6220693" cy="495369"/>
          </a:xfrm>
          <a:prstGeom prst="rect">
            <a:avLst/>
          </a:prstGeom>
        </p:spPr>
      </p:pic>
      <p:sp>
        <p:nvSpPr>
          <p:cNvPr id="7" name="부제목 1"/>
          <p:cNvSpPr>
            <a:spLocks noGrp="1"/>
          </p:cNvSpPr>
          <p:nvPr>
            <p:ph type="subTitle" idx="1"/>
          </p:nvPr>
        </p:nvSpPr>
        <p:spPr>
          <a:xfrm>
            <a:off x="952587" y="2854237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Mushroom</a:t>
            </a:r>
            <a:r>
              <a:rPr lang="ko-KR" altLang="en-US" sz="1200" dirty="0" err="1" smtClean="0">
                <a:latin typeface="+mn-ea"/>
                <a:ea typeface="+mn-ea"/>
              </a:rPr>
              <a:t>데이터셋</a:t>
            </a:r>
            <a:r>
              <a:rPr lang="ko-KR" altLang="en-US" sz="1200" dirty="0" smtClean="0">
                <a:latin typeface="+mn-ea"/>
                <a:ea typeface="+mn-ea"/>
              </a:rPr>
              <a:t> 분석을 위한 마운트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부제목 1"/>
          <p:cNvSpPr>
            <a:spLocks noGrp="1"/>
          </p:cNvSpPr>
          <p:nvPr>
            <p:ph type="subTitle" idx="1"/>
          </p:nvPr>
        </p:nvSpPr>
        <p:spPr>
          <a:xfrm>
            <a:off x="6612906" y="1604193"/>
            <a:ext cx="2652819" cy="1086002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Mushrooms </a:t>
            </a:r>
            <a:r>
              <a:rPr lang="ko-KR" altLang="en-US" sz="1000" dirty="0" err="1" smtClean="0">
                <a:latin typeface="+mn-ea"/>
                <a:ea typeface="+mn-ea"/>
              </a:rPr>
              <a:t>데이터셋</a:t>
            </a:r>
            <a:r>
              <a:rPr lang="ko-KR" altLang="en-US" sz="1000" dirty="0" smtClean="0">
                <a:latin typeface="+mn-ea"/>
                <a:ea typeface="+mn-ea"/>
              </a:rPr>
              <a:t> 분석을 위한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import</a:t>
            </a:r>
            <a:r>
              <a:rPr lang="ko-KR" altLang="en-US" sz="1000" dirty="0" smtClean="0">
                <a:latin typeface="+mn-ea"/>
                <a:ea typeface="+mn-ea"/>
              </a:rPr>
              <a:t>작업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en-US" altLang="ko-KR" sz="1000" dirty="0" err="1" smtClean="0">
                <a:latin typeface="+mn-ea"/>
                <a:ea typeface="+mn-ea"/>
              </a:rPr>
              <a:t>svm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en-US" altLang="ko-KR" sz="1000" dirty="0" err="1" smtClean="0">
                <a:latin typeface="+mn-ea"/>
                <a:ea typeface="+mn-ea"/>
              </a:rPr>
              <a:t>radomforest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각각 </a:t>
            </a:r>
            <a:r>
              <a:rPr lang="en-US" altLang="ko-KR" sz="1000" dirty="0" smtClean="0">
                <a:latin typeface="+mn-ea"/>
                <a:ea typeface="+mn-ea"/>
              </a:rPr>
              <a:t>import</a:t>
            </a:r>
            <a:r>
              <a:rPr lang="ko-KR" altLang="en-US" sz="1000" dirty="0" smtClean="0">
                <a:latin typeface="+mn-ea"/>
                <a:ea typeface="+mn-ea"/>
              </a:rPr>
              <a:t>해주고 마지막 교차 검증을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위하여 </a:t>
            </a:r>
            <a:r>
              <a:rPr lang="en-US" altLang="ko-KR" sz="1000" dirty="0" err="1" smtClean="0">
                <a:latin typeface="+mn-ea"/>
                <a:ea typeface="+mn-ea"/>
              </a:rPr>
              <a:t>cross_val_score</a:t>
            </a:r>
            <a:r>
              <a:rPr lang="ko-KR" altLang="en-US" sz="1000" dirty="0" smtClean="0">
                <a:latin typeface="+mn-ea"/>
                <a:ea typeface="+mn-ea"/>
              </a:rPr>
              <a:t>을 </a:t>
            </a:r>
            <a:r>
              <a:rPr lang="en-US" altLang="ko-KR" sz="1000" dirty="0" smtClean="0">
                <a:latin typeface="+mn-ea"/>
                <a:ea typeface="+mn-ea"/>
              </a:rPr>
              <a:t>import</a:t>
            </a:r>
            <a:r>
              <a:rPr lang="ko-KR" altLang="en-US" sz="1000" dirty="0" smtClean="0">
                <a:latin typeface="+mn-ea"/>
                <a:ea typeface="+mn-ea"/>
              </a:rPr>
              <a:t>해주자 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200" dirty="0" err="1">
                <a:latin typeface="+mj-ea"/>
              </a:rPr>
              <a:t>데이터셋</a:t>
            </a:r>
            <a:r>
              <a:rPr lang="ko-KR" altLang="en-US" sz="2200" dirty="0">
                <a:latin typeface="+mj-ea"/>
              </a:rPr>
              <a:t> 설명 및 </a:t>
            </a:r>
            <a:r>
              <a:rPr lang="ko-KR" altLang="en-US" sz="2200" dirty="0" err="1">
                <a:latin typeface="+mj-ea"/>
              </a:rPr>
              <a:t>분석코드</a:t>
            </a:r>
            <a:r>
              <a:rPr lang="ko-KR" altLang="en-US" sz="2200" dirty="0">
                <a:latin typeface="+mj-ea"/>
              </a:rPr>
              <a:t> 완성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993119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데이터 정규화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51" y="1281463"/>
            <a:ext cx="4648849" cy="2076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51" y="3646547"/>
            <a:ext cx="5515745" cy="523948"/>
          </a:xfrm>
          <a:prstGeom prst="rect">
            <a:avLst/>
          </a:prstGeom>
        </p:spPr>
      </p:pic>
      <p:sp>
        <p:nvSpPr>
          <p:cNvPr id="8" name="부제목 1"/>
          <p:cNvSpPr>
            <a:spLocks noGrp="1"/>
          </p:cNvSpPr>
          <p:nvPr>
            <p:ph type="subTitle" idx="1"/>
          </p:nvPr>
        </p:nvSpPr>
        <p:spPr>
          <a:xfrm>
            <a:off x="961552" y="3358203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테스트 하기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" name="부제목 1"/>
          <p:cNvSpPr>
            <a:spLocks noGrp="1"/>
          </p:cNvSpPr>
          <p:nvPr>
            <p:ph type="subTitle" idx="1"/>
          </p:nvPr>
        </p:nvSpPr>
        <p:spPr>
          <a:xfrm>
            <a:off x="5886188" y="1281463"/>
            <a:ext cx="2652819" cy="537812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텍스트로 되어있는 </a:t>
            </a:r>
            <a:r>
              <a:rPr lang="en-US" altLang="ko-KR" sz="1000" dirty="0" smtClean="0">
                <a:latin typeface="+mn-ea"/>
                <a:ea typeface="+mn-ea"/>
              </a:rPr>
              <a:t>csv</a:t>
            </a:r>
            <a:r>
              <a:rPr lang="ko-KR" altLang="en-US" sz="1000" dirty="0" smtClean="0">
                <a:latin typeface="+mn-ea"/>
                <a:ea typeface="+mn-ea"/>
              </a:rPr>
              <a:t>파일을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숫자데이터로 변환하여 주는 작업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10" name="부제목 1"/>
          <p:cNvSpPr>
            <a:spLocks noGrp="1"/>
          </p:cNvSpPr>
          <p:nvPr>
            <p:ph type="subTitle" idx="1"/>
          </p:nvPr>
        </p:nvSpPr>
        <p:spPr>
          <a:xfrm>
            <a:off x="6651696" y="3646547"/>
            <a:ext cx="2652819" cy="537812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숫자로 변환된 </a:t>
            </a:r>
            <a:r>
              <a:rPr lang="en-US" altLang="ko-KR" sz="1000" dirty="0" smtClean="0">
                <a:latin typeface="+mn-ea"/>
                <a:ea typeface="+mn-ea"/>
              </a:rPr>
              <a:t>data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en-US" altLang="ko-KR" sz="1000" dirty="0" err="1" smtClean="0">
                <a:latin typeface="+mn-ea"/>
                <a:ea typeface="+mn-ea"/>
              </a:rPr>
              <a:t>train_test_label</a:t>
            </a:r>
            <a:r>
              <a:rPr lang="ko-KR" altLang="en-US" sz="1000" dirty="0" smtClean="0">
                <a:latin typeface="+mn-ea"/>
                <a:ea typeface="+mn-ea"/>
              </a:rPr>
              <a:t>를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을 통하여 </a:t>
            </a:r>
            <a:r>
              <a:rPr lang="ko-KR" altLang="en-US" sz="1000" dirty="0" smtClean="0">
                <a:latin typeface="+mn-ea"/>
                <a:ea typeface="+mn-ea"/>
              </a:rPr>
              <a:t>각 </a:t>
            </a:r>
            <a:r>
              <a:rPr lang="en-US" altLang="ko-KR" sz="1000" dirty="0" smtClean="0">
                <a:latin typeface="+mn-ea"/>
                <a:ea typeface="+mn-ea"/>
              </a:rPr>
              <a:t>train, test</a:t>
            </a:r>
            <a:r>
              <a:rPr lang="ko-KR" altLang="en-US" sz="1000" dirty="0" smtClean="0">
                <a:latin typeface="+mn-ea"/>
                <a:ea typeface="+mn-ea"/>
              </a:rPr>
              <a:t>의 </a:t>
            </a:r>
            <a:r>
              <a:rPr lang="en-US" altLang="ko-KR" sz="1000" dirty="0" smtClean="0">
                <a:latin typeface="+mn-ea"/>
                <a:ea typeface="+mn-ea"/>
              </a:rPr>
              <a:t>data, label</a:t>
            </a:r>
            <a:r>
              <a:rPr lang="ko-KR" altLang="en-US" sz="1000" dirty="0" smtClean="0">
                <a:latin typeface="+mn-ea"/>
                <a:ea typeface="+mn-ea"/>
              </a:rPr>
              <a:t>에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넣어 테스트 하여 준다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200" dirty="0" err="1">
                <a:latin typeface="+mj-ea"/>
              </a:rPr>
              <a:t>데이터셋</a:t>
            </a:r>
            <a:r>
              <a:rPr lang="ko-KR" altLang="en-US" sz="2200" dirty="0">
                <a:latin typeface="+mj-ea"/>
              </a:rPr>
              <a:t> 설명 및 </a:t>
            </a:r>
            <a:r>
              <a:rPr lang="ko-KR" altLang="en-US" sz="2200" dirty="0" err="1">
                <a:latin typeface="+mj-ea"/>
              </a:rPr>
              <a:t>분석코드</a:t>
            </a:r>
            <a:r>
              <a:rPr lang="ko-KR" altLang="en-US" sz="2200" dirty="0">
                <a:latin typeface="+mj-ea"/>
              </a:rPr>
              <a:t> 완성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43623" y="1154483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모델 학습을 한 뒤 테스트 후 성능 평가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부제목 1"/>
          <p:cNvSpPr>
            <a:spLocks noGrp="1"/>
          </p:cNvSpPr>
          <p:nvPr>
            <p:ph type="subTitle" idx="1"/>
          </p:nvPr>
        </p:nvSpPr>
        <p:spPr>
          <a:xfrm>
            <a:off x="6128967" y="1467207"/>
            <a:ext cx="2652819" cy="537812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 </a:t>
            </a:r>
            <a:r>
              <a:rPr lang="ko-KR" altLang="en-US" sz="1000" dirty="0" err="1" smtClean="0">
                <a:latin typeface="+mn-ea"/>
                <a:ea typeface="+mn-ea"/>
              </a:rPr>
              <a:t>하여준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data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en-US" altLang="ko-KR" sz="1000" dirty="0" err="1" smtClean="0">
                <a:latin typeface="+mn-ea"/>
                <a:ea typeface="+mn-ea"/>
              </a:rPr>
              <a:t>svm.SVC</a:t>
            </a:r>
            <a:r>
              <a:rPr lang="ko-KR" altLang="en-US" sz="1000" dirty="0" smtClean="0">
                <a:latin typeface="+mn-ea"/>
                <a:ea typeface="+mn-ea"/>
              </a:rPr>
              <a:t>방법 과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RandomForest</a:t>
            </a:r>
            <a:r>
              <a:rPr lang="ko-KR" altLang="en-US" sz="1000" dirty="0" smtClean="0">
                <a:latin typeface="+mn-ea"/>
                <a:ea typeface="+mn-ea"/>
              </a:rPr>
              <a:t>방식으로 학습하여 준다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" name="부제목 1"/>
          <p:cNvSpPr>
            <a:spLocks noGrp="1"/>
          </p:cNvSpPr>
          <p:nvPr>
            <p:ph type="subTitle" idx="1"/>
          </p:nvPr>
        </p:nvSpPr>
        <p:spPr>
          <a:xfrm>
            <a:off x="6206174" y="3729215"/>
            <a:ext cx="2652819" cy="537812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테스트한 데이터의 정확성을 평가하기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위한 테스트를 진행한다</a:t>
            </a:r>
            <a:r>
              <a:rPr lang="en-US" altLang="ko-KR" sz="1000" dirty="0" smtClean="0">
                <a:latin typeface="+mn-ea"/>
                <a:ea typeface="+mn-ea"/>
              </a:rPr>
              <a:t>(metrics</a:t>
            </a:r>
            <a:r>
              <a:rPr lang="ko-KR" altLang="en-US" sz="1000" dirty="0" smtClean="0">
                <a:latin typeface="+mn-ea"/>
                <a:ea typeface="+mn-ea"/>
              </a:rPr>
              <a:t>사용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69" y="1462266"/>
            <a:ext cx="5080112" cy="34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+mj-ea"/>
              </a:rPr>
              <a:t>분석결과 설명</a:t>
            </a:r>
            <a:endParaRPr lang="en-US" altLang="ko-KR" dirty="0">
              <a:latin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41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2200" dirty="0" smtClean="0">
                <a:latin typeface="+mj-ea"/>
              </a:rPr>
              <a:t>분석결과 설명</a:t>
            </a:r>
            <a:r>
              <a:rPr lang="en-US" altLang="ko-KR" sz="2200" dirty="0" smtClean="0">
                <a:latin typeface="+mj-ea"/>
              </a:rPr>
              <a:t/>
            </a:r>
            <a:br>
              <a:rPr lang="en-US" altLang="ko-KR" sz="2200" dirty="0" smtClean="0">
                <a:latin typeface="+mj-ea"/>
              </a:rPr>
            </a:br>
            <a:endParaRPr sz="2200"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70516" y="134760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교차 검증을 통한 모델 성능 평가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" name="부제목 1"/>
          <p:cNvSpPr>
            <a:spLocks noGrp="1"/>
          </p:cNvSpPr>
          <p:nvPr>
            <p:ph type="subTitle" idx="1"/>
          </p:nvPr>
        </p:nvSpPr>
        <p:spPr>
          <a:xfrm>
            <a:off x="5601008" y="1635944"/>
            <a:ext cx="2652819" cy="537812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앞서 실행했던 두가지의 방법들을 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smtClean="0">
                <a:latin typeface="+mn-ea"/>
                <a:ea typeface="+mn-ea"/>
              </a:rPr>
              <a:t>교차검증하여 값을 비교하여서 다음과 같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ko-KR" altLang="en-US" sz="1000" dirty="0" err="1" smtClean="0">
                <a:latin typeface="+mn-ea"/>
                <a:ea typeface="+mn-ea"/>
              </a:rPr>
              <a:t>은값이</a:t>
            </a:r>
            <a:r>
              <a:rPr lang="ko-KR" altLang="en-US" sz="1000" dirty="0" smtClean="0">
                <a:latin typeface="+mn-ea"/>
                <a:ea typeface="+mn-ea"/>
              </a:rPr>
              <a:t> 출력되었다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91" y="1635944"/>
            <a:ext cx="442021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162</Words>
  <Application>Microsoft Office PowerPoint</Application>
  <PresentationFormat>화면 슬라이드 쇼(16:9)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데이터셋 설명 및 분석코드 완성</vt:lpstr>
      <vt:lpstr>데이터셋 설명 및 분석코드 완성</vt:lpstr>
      <vt:lpstr>데이터셋 설명 및 분석코드 완성</vt:lpstr>
      <vt:lpstr>데이터셋 설명 및 분석코드 완성</vt:lpstr>
      <vt:lpstr>분석결과 설명</vt:lpstr>
      <vt:lpstr>분석결과 설명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83</cp:revision>
  <dcterms:modified xsi:type="dcterms:W3CDTF">2021-11-03T07:02:22Z</dcterms:modified>
</cp:coreProperties>
</file>