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DM Serif Display"/>
      <p:regular r:id="rId14"/>
      <p:italic r:id="rId15"/>
    </p:embeddedFont>
    <p:embeddedFont>
      <p:font typeface="Karl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sLPzNENLUNxjmLhO8r6UbpZ8H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MSerifDisplay-italic.fntdata"/><Relationship Id="rId14" Type="http://schemas.openxmlformats.org/officeDocument/2006/relationships/font" Target="fonts/DMSerifDisplay-regular.fntdata"/><Relationship Id="rId17" Type="http://schemas.openxmlformats.org/officeDocument/2006/relationships/font" Target="fonts/Karla-bold.fntdata"/><Relationship Id="rId16" Type="http://schemas.openxmlformats.org/officeDocument/2006/relationships/font" Target="fonts/Karla-regular.fntdata"/><Relationship Id="rId5" Type="http://schemas.openxmlformats.org/officeDocument/2006/relationships/slide" Target="slides/slide1.xml"/><Relationship Id="rId19" Type="http://schemas.openxmlformats.org/officeDocument/2006/relationships/font" Target="fonts/Karla-boldItalic.fntdata"/><Relationship Id="rId6" Type="http://schemas.openxmlformats.org/officeDocument/2006/relationships/slide" Target="slides/slide2.xml"/><Relationship Id="rId18" Type="http://schemas.openxmlformats.org/officeDocument/2006/relationships/font" Target="fonts/Karl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27.png"/><Relationship Id="rId8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/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13"/>
          <p:cNvSpPr txBox="1"/>
          <p:nvPr>
            <p:ph idx="2" type="title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4"/>
          <p:cNvSpPr txBox="1"/>
          <p:nvPr>
            <p:ph idx="1" type="subTitle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3" type="title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4"/>
          <p:cNvSpPr txBox="1"/>
          <p:nvPr>
            <p:ph idx="4" type="subTitle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5" type="title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4"/>
          <p:cNvSpPr txBox="1"/>
          <p:nvPr>
            <p:ph idx="6" type="subTitle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40" name="Google Shape;4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5400000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b="0" i="0" sz="28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b="0" i="0" sz="28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b="0" i="0" sz="28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b="0" i="0" sz="28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b="0" i="0" sz="28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b="0" i="0" sz="28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b="0" i="0" sz="28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b="0" i="0" sz="28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b="0" i="0" sz="28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-KR" sz="4800">
                <a:latin typeface="Arial"/>
                <a:ea typeface="Arial"/>
                <a:cs typeface="Arial"/>
                <a:sym typeface="Arial"/>
              </a:rPr>
              <a:t>빅데이터 플랫폼 개발자 양성 </a:t>
            </a:r>
            <a:br>
              <a:rPr lang="ko-KR" sz="4800">
                <a:latin typeface="Arial"/>
                <a:ea typeface="Arial"/>
                <a:cs typeface="Arial"/>
                <a:sym typeface="Arial"/>
              </a:rPr>
            </a:br>
            <a:r>
              <a:rPr lang="ko-KR" sz="4800">
                <a:latin typeface="Arial"/>
                <a:ea typeface="Arial"/>
                <a:cs typeface="Arial"/>
                <a:sym typeface="Arial"/>
              </a:rPr>
              <a:t>수행 평가서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학습자 : 권능한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3600">
                <a:latin typeface="Arial"/>
                <a:ea typeface="Arial"/>
                <a:cs typeface="Arial"/>
                <a:sym typeface="Arial"/>
              </a:rPr>
              <a:t>목     차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996692" y="1984587"/>
            <a:ext cx="7527876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1.데이터셋 설명 및 분석코드 완성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분석결과 설명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1325079" y="2952395"/>
            <a:ext cx="688239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데이터셋 설명 및 분석코드 완성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>
            <p:ph idx="2" type="title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01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idx="2" type="title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200">
                <a:latin typeface="Arial"/>
                <a:ea typeface="Arial"/>
                <a:cs typeface="Arial"/>
                <a:sym typeface="Arial"/>
              </a:rPr>
              <a:t>데이터셋 설명 및 분석코드 완성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>
            <p:ph idx="1" type="subTitle"/>
          </p:nvPr>
        </p:nvSpPr>
        <p:spPr>
          <a:xfrm>
            <a:off x="952587" y="1315849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import하기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>
            <p:ph idx="1" type="subTitle"/>
          </p:nvPr>
        </p:nvSpPr>
        <p:spPr>
          <a:xfrm>
            <a:off x="4997048" y="1315849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데이터 불러와 구조 확인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>
            <p:ph idx="1" type="subTitle"/>
          </p:nvPr>
        </p:nvSpPr>
        <p:spPr>
          <a:xfrm>
            <a:off x="4920838" y="3824161"/>
            <a:ext cx="3423909" cy="3089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ko-KR" sz="900"/>
              <a:t>Train_data 에 60,000개의 이미지, 28x28픽셀로 출력</a:t>
            </a:r>
            <a:endParaRPr sz="900"/>
          </a:p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900"/>
              <a:t>Test_data 에 10,000개의 이미지, 28x28픽셀로 출력</a:t>
            </a:r>
            <a:endParaRPr sz="900"/>
          </a:p>
          <a:p>
            <a: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br>
              <a:rPr lang="ko-KR" sz="900"/>
            </a:b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888" y="1604193"/>
            <a:ext cx="3749779" cy="1610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6109" y="1604193"/>
            <a:ext cx="3198684" cy="1610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6109" y="3238619"/>
            <a:ext cx="1657581" cy="56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idx="2" type="title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200">
                <a:latin typeface="Arial"/>
                <a:ea typeface="Arial"/>
                <a:cs typeface="Arial"/>
                <a:sym typeface="Arial"/>
              </a:rPr>
              <a:t>데이터셋 설명 및 분석코드 완성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961552" y="993119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데이터 시각화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>
            <p:ph idx="1" type="subTitle"/>
          </p:nvPr>
        </p:nvSpPr>
        <p:spPr>
          <a:xfrm>
            <a:off x="4304848" y="961054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시각화 결과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499" y="1249398"/>
            <a:ext cx="3039402" cy="337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4848" y="1249398"/>
            <a:ext cx="4234159" cy="3440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idx="2" type="title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200">
                <a:latin typeface="Arial"/>
                <a:ea typeface="Arial"/>
                <a:cs typeface="Arial"/>
                <a:sym typeface="Arial"/>
              </a:rPr>
              <a:t>데이터셋 설명 및 분석코드 완성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>
            <p:ph idx="1" type="subTitle"/>
          </p:nvPr>
        </p:nvSpPr>
        <p:spPr>
          <a:xfrm>
            <a:off x="905523" y="1154483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데이터를 학습 하고 라벨 원-핫 인 코딩을 실행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635" y="1442827"/>
            <a:ext cx="3287106" cy="2801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9048" y="1442827"/>
            <a:ext cx="3857231" cy="28015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>
            <p:ph idx="1" type="subTitle"/>
          </p:nvPr>
        </p:nvSpPr>
        <p:spPr>
          <a:xfrm>
            <a:off x="4281183" y="1154483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학습모델 설계 하고 설정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 txBox="1"/>
          <p:nvPr>
            <p:ph idx="1" type="subTitle"/>
          </p:nvPr>
        </p:nvSpPr>
        <p:spPr>
          <a:xfrm>
            <a:off x="4281183" y="4221149"/>
            <a:ext cx="3992879" cy="3089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* Flatten을 사용 2차원 데이터를 1차원 데이터로 변환 ,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데이터 구조 확인 결과 나온 값 28을 shpae에 넣어주고 softmax의 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값을 10으로 잡아서 설계(class name의 의 수가 10개 이어서 10을 넣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어줌 )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1325079" y="2952395"/>
            <a:ext cx="688239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분석결과 설명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 txBox="1"/>
          <p:nvPr>
            <p:ph idx="2" type="title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02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idx="2" type="title"/>
          </p:nvPr>
        </p:nvSpPr>
        <p:spPr>
          <a:xfrm>
            <a:off x="821507" y="21904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200">
                <a:latin typeface="Arial"/>
                <a:ea typeface="Arial"/>
                <a:cs typeface="Arial"/>
                <a:sym typeface="Arial"/>
              </a:rPr>
              <a:t>데이터셋 설명 및 분석코드 완성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 txBox="1"/>
          <p:nvPr>
            <p:ph idx="1" type="subTitle"/>
          </p:nvPr>
        </p:nvSpPr>
        <p:spPr>
          <a:xfrm>
            <a:off x="905523" y="1139243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학습하기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762" y="1427587"/>
            <a:ext cx="2727238" cy="48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762" y="2482498"/>
            <a:ext cx="5887272" cy="1333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>
            <p:ph idx="1" type="subTitle"/>
          </p:nvPr>
        </p:nvSpPr>
        <p:spPr>
          <a:xfrm>
            <a:off x="905523" y="2201774"/>
            <a:ext cx="4529070" cy="576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모델 평가하기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905523" y="3726696"/>
            <a:ext cx="3992879" cy="3089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 sz="900">
                <a:latin typeface="Arial"/>
                <a:ea typeface="Arial"/>
                <a:cs typeface="Arial"/>
                <a:sym typeface="Arial"/>
              </a:rPr>
              <a:t>* 학습 후 평가 결과 87%정도의 정확도가 나타났다.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</a:pPr>
            <a:r>
              <a:rPr b="0" i="0" lang="ko-KR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bigdata</dc:creator>
</cp:coreProperties>
</file>