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1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DA4A69-AEE9-4208-B92C-9B1124B3AB48}">
  <a:tblStyle styleId="{25DA4A69-AEE9-4208-B92C-9B1124B3AB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1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114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395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53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97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182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548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852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40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293225" y="3175395"/>
            <a:ext cx="255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334800" y="1247408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-398603" y="16613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313" y="163692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941800" y="2746450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725" y="3219301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4126" y="60971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6379675" y="-18508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18400" y="-1769425"/>
            <a:ext cx="1733750" cy="39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2143088" y="1694737"/>
            <a:ext cx="3538475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30725" y="2721400"/>
            <a:ext cx="1666150" cy="1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909400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idx="3"/>
          </p:nvPr>
        </p:nvSpPr>
        <p:spPr>
          <a:xfrm>
            <a:off x="3487101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4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 idx="5"/>
          </p:nvPr>
        </p:nvSpPr>
        <p:spPr>
          <a:xfrm>
            <a:off x="6064802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6"/>
          </p:nvPr>
        </p:nvSpPr>
        <p:spPr>
          <a:xfrm>
            <a:off x="60648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2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ctrTitle"/>
          </p:nvPr>
        </p:nvSpPr>
        <p:spPr>
          <a:xfrm>
            <a:off x="0" y="1452750"/>
            <a:ext cx="8961119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 smtClean="0">
                <a:latin typeface="+mj-ea"/>
                <a:ea typeface="+mj-ea"/>
              </a:rPr>
              <a:t>빅데이터 플랫폼 개발자 양성 </a:t>
            </a:r>
            <a:r>
              <a:rPr lang="en-US" altLang="ko-KR" sz="4800" dirty="0" smtClean="0">
                <a:latin typeface="+mj-ea"/>
                <a:ea typeface="+mj-ea"/>
              </a:rPr>
              <a:t/>
            </a:r>
            <a:br>
              <a:rPr lang="en-US" altLang="ko-KR" sz="4800" dirty="0" smtClean="0">
                <a:latin typeface="+mj-ea"/>
                <a:ea typeface="+mj-ea"/>
              </a:rPr>
            </a:br>
            <a:r>
              <a:rPr lang="ko-KR" altLang="en-US" sz="4800" dirty="0" smtClean="0">
                <a:latin typeface="+mj-ea"/>
                <a:ea typeface="+mj-ea"/>
              </a:rPr>
              <a:t>수행 평가서</a:t>
            </a:r>
            <a:endParaRPr sz="4800" dirty="0">
              <a:latin typeface="+mj-ea"/>
              <a:ea typeface="+mj-ea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1"/>
          </p:nvPr>
        </p:nvSpPr>
        <p:spPr>
          <a:xfrm>
            <a:off x="7190570" y="4291726"/>
            <a:ext cx="1690905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학습자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err="1" smtClean="0">
                <a:latin typeface="+mj-ea"/>
                <a:ea typeface="+mj-ea"/>
              </a:rPr>
              <a:t>권능한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 err="1" smtClean="0">
                <a:latin typeface="+mj-ea"/>
                <a:ea typeface="+mj-ea"/>
              </a:rPr>
              <a:t>쿼리문</a:t>
            </a:r>
            <a:r>
              <a:rPr lang="ko-KR" altLang="en-US" dirty="0" smtClean="0">
                <a:latin typeface="+mj-ea"/>
                <a:ea typeface="+mj-ea"/>
              </a:rPr>
              <a:t> 수행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961552" y="822790"/>
            <a:ext cx="4529070" cy="576688"/>
          </a:xfrm>
        </p:spPr>
        <p:txBody>
          <a:bodyPr/>
          <a:lstStyle/>
          <a:p>
            <a:pPr algn="l"/>
            <a:r>
              <a:rPr lang="ko-KR" altLang="en-US" sz="1200" dirty="0" err="1" smtClean="0">
                <a:latin typeface="+mn-ea"/>
                <a:ea typeface="+mn-ea"/>
              </a:rPr>
              <a:t>쿼리문</a:t>
            </a:r>
            <a:r>
              <a:rPr lang="ko-KR" altLang="en-US" sz="1200" dirty="0" smtClean="0">
                <a:latin typeface="+mn-ea"/>
                <a:ea typeface="+mn-ea"/>
              </a:rPr>
              <a:t> 결과 및 설명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7" y="1180993"/>
            <a:ext cx="4907654" cy="3102772"/>
          </a:xfrm>
          <a:prstGeom prst="rect">
            <a:avLst/>
          </a:prstGeom>
        </p:spPr>
      </p:pic>
      <p:sp>
        <p:nvSpPr>
          <p:cNvPr id="9" name="부제목 1"/>
          <p:cNvSpPr>
            <a:spLocks noGrp="1"/>
          </p:cNvSpPr>
          <p:nvPr>
            <p:ph type="subTitle" idx="1"/>
          </p:nvPr>
        </p:nvSpPr>
        <p:spPr>
          <a:xfrm>
            <a:off x="5799240" y="1180993"/>
            <a:ext cx="3116160" cy="576688"/>
          </a:xfrm>
        </p:spPr>
        <p:txBody>
          <a:bodyPr/>
          <a:lstStyle/>
          <a:p>
            <a:pPr algn="l"/>
            <a:r>
              <a:rPr lang="en-US" altLang="ko-KR" sz="1200" dirty="0" err="1" smtClean="0">
                <a:latin typeface="+mn-ea"/>
                <a:ea typeface="+mn-ea"/>
              </a:rPr>
              <a:t>Smartcar_stauts_info</a:t>
            </a:r>
            <a:r>
              <a:rPr lang="ko-KR" altLang="en-US" sz="1200" dirty="0" smtClean="0">
                <a:latin typeface="+mn-ea"/>
                <a:ea typeface="+mn-ea"/>
              </a:rPr>
              <a:t>로부터 </a:t>
            </a:r>
            <a:r>
              <a:rPr lang="en-US" altLang="ko-KR" sz="1200" dirty="0" smtClean="0">
                <a:latin typeface="+mn-ea"/>
                <a:ea typeface="+mn-ea"/>
              </a:rPr>
              <a:t>‘</a:t>
            </a:r>
            <a:r>
              <a:rPr lang="en-US" altLang="ko-KR" sz="1200" dirty="0" err="1" smtClean="0">
                <a:latin typeface="+mn-ea"/>
                <a:ea typeface="+mn-ea"/>
              </a:rPr>
              <a:t>wrk_date</a:t>
            </a:r>
            <a:r>
              <a:rPr lang="en-US" altLang="ko-KR" sz="1200" dirty="0" smtClean="0">
                <a:latin typeface="+mn-ea"/>
                <a:ea typeface="+mn-ea"/>
              </a:rPr>
              <a:t>’,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‘</a:t>
            </a:r>
            <a:r>
              <a:rPr lang="en-US" altLang="ko-KR" sz="1200" dirty="0" err="1" smtClean="0">
                <a:latin typeface="+mn-ea"/>
                <a:ea typeface="+mn-ea"/>
              </a:rPr>
              <a:t>Car_number</a:t>
            </a:r>
            <a:r>
              <a:rPr lang="en-US" altLang="ko-KR" sz="1200" dirty="0" smtClean="0">
                <a:latin typeface="+mn-ea"/>
                <a:ea typeface="+mn-ea"/>
              </a:rPr>
              <a:t>’</a:t>
            </a:r>
            <a:r>
              <a:rPr lang="ko-KR" altLang="en-US" sz="1200" dirty="0" smtClean="0">
                <a:latin typeface="+mn-ea"/>
                <a:ea typeface="+mn-ea"/>
              </a:rPr>
              <a:t>를 </a:t>
            </a:r>
            <a:r>
              <a:rPr lang="ko-KR" altLang="en-US" sz="1200" dirty="0" smtClean="0">
                <a:latin typeface="+mn-ea"/>
                <a:ea typeface="+mn-ea"/>
              </a:rPr>
              <a:t>그룹화해서 해당하는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‘</a:t>
            </a:r>
            <a:r>
              <a:rPr lang="en-US" altLang="ko-KR" sz="1200" dirty="0" err="1" smtClean="0">
                <a:latin typeface="+mn-ea"/>
                <a:ea typeface="+mn-ea"/>
              </a:rPr>
              <a:t>Car_number</a:t>
            </a:r>
            <a:r>
              <a:rPr lang="en-US" altLang="ko-KR" sz="1200" dirty="0" smtClean="0">
                <a:latin typeface="+mn-ea"/>
                <a:ea typeface="+mn-ea"/>
              </a:rPr>
              <a:t>’, ‘</a:t>
            </a:r>
            <a:r>
              <a:rPr lang="en-US" altLang="ko-KR" sz="1200" dirty="0" err="1" smtClean="0">
                <a:latin typeface="+mn-ea"/>
                <a:ea typeface="+mn-ea"/>
              </a:rPr>
              <a:t>wrk_date</a:t>
            </a:r>
            <a:r>
              <a:rPr lang="en-US" altLang="ko-KR" sz="1200" dirty="0" smtClean="0">
                <a:latin typeface="+mn-ea"/>
                <a:ea typeface="+mn-ea"/>
              </a:rPr>
              <a:t>’ </a:t>
            </a:r>
            <a:r>
              <a:rPr lang="ko-KR" altLang="en-US" sz="1200" dirty="0" smtClean="0">
                <a:latin typeface="+mn-ea"/>
                <a:ea typeface="+mn-ea"/>
              </a:rPr>
              <a:t>묶어서 카운트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43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 err="1" smtClean="0">
                <a:latin typeface="+mj-ea"/>
                <a:ea typeface="+mj-ea"/>
              </a:rPr>
              <a:t>쿼리문</a:t>
            </a:r>
            <a:r>
              <a:rPr lang="ko-KR" altLang="en-US" dirty="0" smtClean="0">
                <a:latin typeface="+mj-ea"/>
                <a:ea typeface="+mj-ea"/>
              </a:rPr>
              <a:t> 수행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961552" y="822790"/>
            <a:ext cx="4529070" cy="576688"/>
          </a:xfrm>
        </p:spPr>
        <p:txBody>
          <a:bodyPr/>
          <a:lstStyle/>
          <a:p>
            <a:pPr algn="l"/>
            <a:r>
              <a:rPr lang="ko-KR" altLang="en-US" sz="1200" dirty="0" err="1" smtClean="0">
                <a:latin typeface="+mn-ea"/>
                <a:ea typeface="+mn-ea"/>
              </a:rPr>
              <a:t>쿼리문</a:t>
            </a:r>
            <a:r>
              <a:rPr lang="ko-KR" altLang="en-US" sz="1200" dirty="0" smtClean="0">
                <a:latin typeface="+mn-ea"/>
                <a:ea typeface="+mn-ea"/>
              </a:rPr>
              <a:t> 결과 및 설명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9" name="부제목 1"/>
          <p:cNvSpPr>
            <a:spLocks noGrp="1"/>
          </p:cNvSpPr>
          <p:nvPr>
            <p:ph type="subTitle" idx="1"/>
          </p:nvPr>
        </p:nvSpPr>
        <p:spPr>
          <a:xfrm>
            <a:off x="5799240" y="1180992"/>
            <a:ext cx="3116160" cy="2072747"/>
          </a:xfrm>
        </p:spPr>
        <p:txBody>
          <a:bodyPr/>
          <a:lstStyle/>
          <a:p>
            <a:pPr algn="l"/>
            <a:r>
              <a:rPr lang="en-US" altLang="ko-KR" sz="1200" dirty="0" err="1" smtClean="0">
                <a:latin typeface="+mn-ea"/>
                <a:ea typeface="+mn-ea"/>
              </a:rPr>
              <a:t>Smartcar_drive_info</a:t>
            </a:r>
            <a:r>
              <a:rPr lang="ko-KR" altLang="en-US" sz="1200" dirty="0" smtClean="0">
                <a:latin typeface="+mn-ea"/>
                <a:ea typeface="+mn-ea"/>
              </a:rPr>
              <a:t>의 정보를 </a:t>
            </a:r>
            <a:r>
              <a:rPr lang="en-US" altLang="ko-KR" sz="1200" dirty="0" smtClean="0">
                <a:latin typeface="+mn-ea"/>
                <a:ea typeface="+mn-ea"/>
              </a:rPr>
              <a:t>select</a:t>
            </a:r>
            <a:r>
              <a:rPr lang="ko-KR" altLang="en-US" sz="1200" dirty="0" smtClean="0">
                <a:latin typeface="+mn-ea"/>
                <a:ea typeface="+mn-ea"/>
              </a:rPr>
              <a:t>해서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r>
              <a:rPr lang="en-US" altLang="ko-KR" sz="1200" dirty="0" err="1" smtClean="0">
                <a:latin typeface="+mn-ea"/>
                <a:ea typeface="+mn-ea"/>
              </a:rPr>
              <a:t>r_date</a:t>
            </a:r>
            <a:r>
              <a:rPr lang="ko-KR" altLang="en-US" sz="1200" dirty="0" smtClean="0">
                <a:latin typeface="+mn-ea"/>
                <a:ea typeface="+mn-ea"/>
              </a:rPr>
              <a:t>를 </a:t>
            </a:r>
            <a:r>
              <a:rPr lang="ko-KR" altLang="en-US" sz="1200" dirty="0" err="1" smtClean="0">
                <a:latin typeface="+mn-ea"/>
                <a:ea typeface="+mn-ea"/>
              </a:rPr>
              <a:t>년월일까지만</a:t>
            </a:r>
            <a:r>
              <a:rPr lang="ko-KR" altLang="en-US" sz="1200" dirty="0" smtClean="0">
                <a:latin typeface="+mn-ea"/>
                <a:ea typeface="+mn-ea"/>
              </a:rPr>
              <a:t> 표시하고 </a:t>
            </a:r>
            <a:r>
              <a:rPr lang="en-US" altLang="ko-KR" sz="1200" dirty="0" smtClean="0">
                <a:latin typeface="+mn-ea"/>
                <a:ea typeface="+mn-ea"/>
              </a:rPr>
              <a:t>‘</a:t>
            </a:r>
            <a:r>
              <a:rPr lang="ko-KR" altLang="en-US" sz="1200" dirty="0" smtClean="0">
                <a:latin typeface="+mn-ea"/>
                <a:ea typeface="+mn-ea"/>
              </a:rPr>
              <a:t>적재일</a:t>
            </a:r>
            <a:r>
              <a:rPr lang="en-US" altLang="ko-KR" sz="1200" dirty="0" smtClean="0">
                <a:latin typeface="+mn-ea"/>
                <a:ea typeface="+mn-ea"/>
              </a:rPr>
              <a:t>’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r>
              <a:rPr lang="ko-KR" altLang="en-US" sz="1200" dirty="0" smtClean="0">
                <a:latin typeface="+mn-ea"/>
                <a:ea typeface="+mn-ea"/>
              </a:rPr>
              <a:t>항목 생성 후 </a:t>
            </a:r>
            <a:r>
              <a:rPr lang="ko-KR" altLang="en-US" sz="1200" dirty="0" err="1" smtClean="0">
                <a:latin typeface="+mn-ea"/>
                <a:ea typeface="+mn-ea"/>
              </a:rPr>
              <a:t>년월일</a:t>
            </a:r>
            <a:r>
              <a:rPr lang="ko-KR" altLang="en-US" sz="1200" dirty="0" smtClean="0">
                <a:latin typeface="+mn-ea"/>
                <a:ea typeface="+mn-ea"/>
              </a:rPr>
              <a:t> 표시하는 </a:t>
            </a:r>
            <a:r>
              <a:rPr lang="ko-KR" altLang="en-US" sz="1200" dirty="0" smtClean="0">
                <a:latin typeface="+mn-ea"/>
                <a:ea typeface="+mn-ea"/>
              </a:rPr>
              <a:t>데이터를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r>
              <a:rPr lang="ko-KR" altLang="en-US" sz="1200" dirty="0" smtClean="0">
                <a:latin typeface="+mn-ea"/>
                <a:ea typeface="+mn-ea"/>
              </a:rPr>
              <a:t>그룹화 하여 </a:t>
            </a:r>
            <a:r>
              <a:rPr lang="en-US" altLang="ko-KR" sz="1200" dirty="0" smtClean="0">
                <a:latin typeface="+mn-ea"/>
                <a:ea typeface="+mn-ea"/>
              </a:rPr>
              <a:t>‘</a:t>
            </a:r>
            <a:r>
              <a:rPr lang="ko-KR" altLang="en-US" sz="1200" dirty="0" smtClean="0">
                <a:latin typeface="+mn-ea"/>
                <a:ea typeface="+mn-ea"/>
              </a:rPr>
              <a:t>건수</a:t>
            </a:r>
            <a:r>
              <a:rPr lang="en-US" altLang="ko-KR" sz="1200" dirty="0" smtClean="0">
                <a:latin typeface="+mn-ea"/>
                <a:ea typeface="+mn-ea"/>
              </a:rPr>
              <a:t>＇</a:t>
            </a:r>
            <a:r>
              <a:rPr lang="ko-KR" altLang="en-US" sz="1200" dirty="0" smtClean="0">
                <a:latin typeface="+mn-ea"/>
                <a:ea typeface="+mn-ea"/>
              </a:rPr>
              <a:t>로 카운트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8" y="1180993"/>
            <a:ext cx="4907654" cy="306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1;p60"/>
          <p:cNvSpPr txBox="1">
            <a:spLocks/>
          </p:cNvSpPr>
          <p:nvPr/>
        </p:nvSpPr>
        <p:spPr>
          <a:xfrm>
            <a:off x="2951986" y="1980674"/>
            <a:ext cx="36774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ko-KR" altLang="en-US" sz="4500" dirty="0" smtClean="0">
                <a:latin typeface="+mj-lt"/>
              </a:rPr>
              <a:t>감사합니다</a:t>
            </a:r>
            <a:endParaRPr lang="en-US" sz="4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7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>
                <a:latin typeface="+mj-ea"/>
                <a:ea typeface="+mj-ea"/>
              </a:rPr>
              <a:t>목     차 </a:t>
            </a:r>
            <a:endParaRPr sz="36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6692" y="1984587"/>
            <a:ext cx="715056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700" dirty="0" err="1" smtClean="0">
                <a:latin typeface="+mj-ea"/>
                <a:ea typeface="+mj-ea"/>
              </a:rPr>
              <a:t>HiveQL</a:t>
            </a:r>
            <a:r>
              <a:rPr lang="ko-KR" altLang="en-US" sz="2700" dirty="0" smtClean="0">
                <a:latin typeface="+mj-ea"/>
                <a:ea typeface="+mj-ea"/>
              </a:rPr>
              <a:t>를 이용한 </a:t>
            </a:r>
            <a:r>
              <a:rPr lang="en-US" altLang="ko-KR" sz="2700" dirty="0" err="1" smtClean="0">
                <a:latin typeface="+mj-ea"/>
                <a:ea typeface="+mj-ea"/>
              </a:rPr>
              <a:t>SmartCar</a:t>
            </a:r>
            <a:r>
              <a:rPr lang="ko-KR" altLang="en-US" sz="2700" dirty="0" smtClean="0">
                <a:latin typeface="+mj-ea"/>
                <a:ea typeface="+mj-ea"/>
              </a:rPr>
              <a:t> </a:t>
            </a:r>
            <a:r>
              <a:rPr lang="en-US" altLang="ko-KR" sz="2700" dirty="0" smtClean="0">
                <a:latin typeface="+mj-ea"/>
                <a:ea typeface="+mj-ea"/>
              </a:rPr>
              <a:t>status</a:t>
            </a:r>
            <a:r>
              <a:rPr lang="ko-KR" altLang="en-US" sz="2700" dirty="0" smtClean="0">
                <a:latin typeface="+mj-ea"/>
                <a:ea typeface="+mj-ea"/>
              </a:rPr>
              <a:t> 정보 </a:t>
            </a:r>
            <a:endParaRPr lang="en-US" altLang="ko-KR" sz="2700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7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sz="2700" dirty="0" err="1" smtClean="0">
                <a:latin typeface="+mj-ea"/>
              </a:rPr>
              <a:t>HiveQL</a:t>
            </a:r>
            <a:r>
              <a:rPr lang="ko-KR" altLang="en-US" sz="2700" dirty="0" smtClean="0">
                <a:latin typeface="+mj-ea"/>
              </a:rPr>
              <a:t>를 이용한 </a:t>
            </a:r>
            <a:r>
              <a:rPr lang="en-US" altLang="ko-KR" sz="2700" dirty="0" err="1" smtClean="0">
                <a:latin typeface="+mj-ea"/>
              </a:rPr>
              <a:t>SmartCar</a:t>
            </a:r>
            <a:r>
              <a:rPr lang="ko-KR" altLang="en-US" sz="2700" dirty="0" smtClean="0">
                <a:latin typeface="+mj-ea"/>
              </a:rPr>
              <a:t> </a:t>
            </a:r>
            <a:r>
              <a:rPr lang="en-US" altLang="ko-KR" sz="2700" dirty="0" smtClean="0">
                <a:latin typeface="+mj-ea"/>
              </a:rPr>
              <a:t>drive</a:t>
            </a:r>
            <a:r>
              <a:rPr lang="ko-KR" altLang="en-US" sz="2700" dirty="0" smtClean="0">
                <a:latin typeface="+mj-ea"/>
              </a:rPr>
              <a:t> 정보</a:t>
            </a:r>
            <a:endParaRPr lang="en-US" altLang="ko-KR" sz="2700" dirty="0" smtClean="0">
              <a:latin typeface="+mj-ea"/>
            </a:endParaRPr>
          </a:p>
          <a:p>
            <a:pPr marL="342900" indent="-342900">
              <a:buAutoNum type="arabicPeriod"/>
            </a:pPr>
            <a:endParaRPr lang="en-US" altLang="ko-KR" sz="27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sz="2700" dirty="0" err="1" smtClean="0">
                <a:latin typeface="+mj-ea"/>
                <a:ea typeface="+mj-ea"/>
              </a:rPr>
              <a:t>쿼리문</a:t>
            </a:r>
            <a:r>
              <a:rPr lang="ko-KR" altLang="en-US" sz="2700" dirty="0" smtClean="0">
                <a:latin typeface="+mj-ea"/>
                <a:ea typeface="+mj-ea"/>
              </a:rPr>
              <a:t> 수행 후 결과 설명</a:t>
            </a:r>
            <a:endParaRPr lang="en-US" altLang="ko-KR" sz="27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1325079" y="2952395"/>
            <a:ext cx="649384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dirty="0" err="1">
                <a:latin typeface="+mj-ea"/>
              </a:rPr>
              <a:t>HiveQL</a:t>
            </a:r>
            <a:r>
              <a:rPr lang="ko-KR" altLang="en-US" dirty="0">
                <a:latin typeface="+mj-ea"/>
              </a:rPr>
              <a:t>를 이용한 </a:t>
            </a:r>
            <a:r>
              <a:rPr lang="en-US" altLang="ko-KR" dirty="0" err="1">
                <a:latin typeface="+mj-ea"/>
              </a:rPr>
              <a:t>SmartCar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status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정보 </a:t>
            </a:r>
            <a:r>
              <a:rPr lang="en-US" altLang="ko-KR" dirty="0">
                <a:latin typeface="+mj-ea"/>
              </a:rPr>
              <a:t/>
            </a:r>
            <a:br>
              <a:rPr lang="en-US" altLang="ko-KR" dirty="0">
                <a:latin typeface="+mj-ea"/>
              </a:rPr>
            </a:br>
            <a:endParaRPr sz="3500" dirty="0">
              <a:latin typeface="+mj-ea"/>
              <a:ea typeface="+mj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01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>
                <a:latin typeface="+mj-ea"/>
              </a:rPr>
              <a:t>SmartCar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status </a:t>
            </a:r>
            <a:r>
              <a:rPr lang="ko-KR" altLang="en-US" dirty="0" smtClean="0">
                <a:latin typeface="+mj-ea"/>
                <a:ea typeface="+mj-ea"/>
              </a:rPr>
              <a:t>정보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961552" y="822790"/>
            <a:ext cx="4529070" cy="576688"/>
          </a:xfrm>
        </p:spPr>
        <p:txBody>
          <a:bodyPr/>
          <a:lstStyle/>
          <a:p>
            <a:pPr algn="l"/>
            <a:r>
              <a:rPr lang="en-US" altLang="ko-KR" sz="1200" dirty="0">
                <a:latin typeface="+mj-ea"/>
              </a:rPr>
              <a:t>status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External </a:t>
            </a:r>
            <a:r>
              <a:rPr lang="ko-KR" altLang="en-US" sz="1200" dirty="0" smtClean="0">
                <a:latin typeface="+mn-ea"/>
                <a:ea typeface="+mn-ea"/>
              </a:rPr>
              <a:t>테이블 생성 및 조회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51" y="1111135"/>
            <a:ext cx="7577456" cy="20384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50" y="3149601"/>
            <a:ext cx="7577457" cy="1402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>
                <a:latin typeface="+mj-ea"/>
              </a:rPr>
              <a:t>SmartCar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status</a:t>
            </a:r>
            <a:r>
              <a:rPr lang="ko-KR" altLang="en-US" dirty="0" smtClean="0">
                <a:latin typeface="+mj-ea"/>
                <a:ea typeface="+mj-ea"/>
              </a:rPr>
              <a:t>  정보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961552" y="822790"/>
            <a:ext cx="4529070" cy="576688"/>
          </a:xfrm>
        </p:spPr>
        <p:txBody>
          <a:bodyPr/>
          <a:lstStyle/>
          <a:p>
            <a:pPr algn="l"/>
            <a:r>
              <a:rPr lang="en-US" altLang="ko-KR" sz="1200" dirty="0">
                <a:latin typeface="+mj-ea"/>
              </a:rPr>
              <a:t>status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External </a:t>
            </a:r>
            <a:r>
              <a:rPr lang="ko-KR" altLang="en-US" sz="1200" dirty="0" smtClean="0">
                <a:latin typeface="+mn-ea"/>
                <a:ea typeface="+mn-ea"/>
              </a:rPr>
              <a:t>테이블 결과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52" y="1111134"/>
            <a:ext cx="7577455" cy="354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1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1325079" y="2952395"/>
            <a:ext cx="649384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dirty="0" err="1">
                <a:latin typeface="+mj-ea"/>
              </a:rPr>
              <a:t>HiveQL</a:t>
            </a:r>
            <a:r>
              <a:rPr lang="ko-KR" altLang="en-US" dirty="0">
                <a:latin typeface="+mj-ea"/>
              </a:rPr>
              <a:t>를 이용한 </a:t>
            </a:r>
            <a:r>
              <a:rPr lang="en-US" altLang="ko-KR" dirty="0" err="1">
                <a:latin typeface="+mj-ea"/>
              </a:rPr>
              <a:t>SmartCar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drive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정보</a:t>
            </a:r>
            <a:r>
              <a:rPr lang="en-US" altLang="ko-KR" dirty="0">
                <a:latin typeface="+mj-ea"/>
              </a:rPr>
              <a:t/>
            </a:r>
            <a:br>
              <a:rPr lang="en-US" altLang="ko-KR" dirty="0">
                <a:latin typeface="+mj-ea"/>
              </a:rPr>
            </a:br>
            <a:endParaRPr sz="3500" dirty="0">
              <a:latin typeface="+mj-ea"/>
              <a:ea typeface="+mj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ea"/>
                <a:ea typeface="+mj-ea"/>
              </a:rPr>
              <a:t>02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94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>
                <a:latin typeface="+mj-ea"/>
              </a:rPr>
              <a:t>SmartCar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drive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정보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961552" y="822790"/>
            <a:ext cx="4529070" cy="576688"/>
          </a:xfrm>
        </p:spPr>
        <p:txBody>
          <a:bodyPr/>
          <a:lstStyle/>
          <a:p>
            <a:pPr algn="l"/>
            <a:r>
              <a:rPr lang="en-US" altLang="ko-KR" sz="1200" dirty="0">
                <a:latin typeface="+mj-ea"/>
              </a:rPr>
              <a:t>drive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External </a:t>
            </a:r>
            <a:r>
              <a:rPr lang="ko-KR" altLang="en-US" sz="1200" dirty="0" smtClean="0">
                <a:latin typeface="+mn-ea"/>
                <a:ea typeface="+mn-ea"/>
              </a:rPr>
              <a:t>테이블 운행 및 조회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7" y="1215578"/>
            <a:ext cx="7717500" cy="19340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52" y="3149601"/>
            <a:ext cx="7577455" cy="113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>
                <a:latin typeface="+mj-ea"/>
              </a:rPr>
              <a:t>SmartCar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drive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정보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961552" y="822790"/>
            <a:ext cx="4529070" cy="576688"/>
          </a:xfrm>
        </p:spPr>
        <p:txBody>
          <a:bodyPr/>
          <a:lstStyle/>
          <a:p>
            <a:pPr algn="l"/>
            <a:r>
              <a:rPr lang="en-US" altLang="ko-KR" sz="1200" dirty="0">
                <a:latin typeface="+mj-ea"/>
              </a:rPr>
              <a:t>drive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External </a:t>
            </a:r>
            <a:r>
              <a:rPr lang="ko-KR" altLang="en-US" sz="1200" dirty="0" smtClean="0">
                <a:latin typeface="+mn-ea"/>
                <a:ea typeface="+mn-ea"/>
              </a:rPr>
              <a:t>테이블 결과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52" y="1215578"/>
            <a:ext cx="7577455" cy="306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1325079" y="2952395"/>
            <a:ext cx="649384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dirty="0" err="1">
                <a:latin typeface="+mj-ea"/>
              </a:rPr>
              <a:t>쿼리문</a:t>
            </a:r>
            <a:r>
              <a:rPr lang="ko-KR" altLang="en-US" dirty="0">
                <a:latin typeface="+mj-ea"/>
              </a:rPr>
              <a:t> 수행 후 결과 설명</a:t>
            </a:r>
            <a:r>
              <a:rPr lang="en-US" altLang="ko-KR" dirty="0">
                <a:latin typeface="+mj-ea"/>
              </a:rPr>
              <a:t/>
            </a:r>
            <a:br>
              <a:rPr lang="en-US" altLang="ko-KR" dirty="0">
                <a:latin typeface="+mj-ea"/>
              </a:rPr>
            </a:br>
            <a:endParaRPr sz="3500" dirty="0">
              <a:latin typeface="+mj-ea"/>
              <a:ea typeface="+mj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ea"/>
                <a:ea typeface="+mj-ea"/>
              </a:rPr>
              <a:t>03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821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141</Words>
  <Application>Microsoft Office PowerPoint</Application>
  <PresentationFormat>화면 슬라이드 쇼(16:9)</PresentationFormat>
  <Paragraphs>39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DM Serif Display</vt:lpstr>
      <vt:lpstr>Karla</vt:lpstr>
      <vt:lpstr>맑은 고딕</vt:lpstr>
      <vt:lpstr>Arial</vt:lpstr>
      <vt:lpstr>Minimalist Hepatitis Clinical Case by Slidesgo</vt:lpstr>
      <vt:lpstr>빅데이터 플랫폼 개발자 양성  수행 평가서</vt:lpstr>
      <vt:lpstr>목     차 </vt:lpstr>
      <vt:lpstr>HiveQL를 이용한 SmartCar status 정보  </vt:lpstr>
      <vt:lpstr>SmartCar status 정보</vt:lpstr>
      <vt:lpstr>SmartCar status  정보</vt:lpstr>
      <vt:lpstr>HiveQL를 이용한 SmartCar drive 정보 </vt:lpstr>
      <vt:lpstr>SmartCar drive 정보</vt:lpstr>
      <vt:lpstr>SmartCar drive 정보</vt:lpstr>
      <vt:lpstr>쿼리문 수행 후 결과 설명 </vt:lpstr>
      <vt:lpstr>쿼리문 수행</vt:lpstr>
      <vt:lpstr>쿼리문 수행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플랫폼 개발자 양성 수행 평가서</dc:title>
  <dc:creator>bigdata</dc:creator>
  <cp:lastModifiedBy>user</cp:lastModifiedBy>
  <cp:revision>69</cp:revision>
  <dcterms:modified xsi:type="dcterms:W3CDTF">2021-10-15T02:43:26Z</dcterms:modified>
</cp:coreProperties>
</file>