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322" r:id="rId6"/>
    <p:sldId id="307" r:id="rId7"/>
    <p:sldId id="323" r:id="rId8"/>
    <p:sldId id="309" r:id="rId9"/>
    <p:sldId id="324" r:id="rId10"/>
    <p:sldId id="313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4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604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180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971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5528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269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  <a:ea typeface="+mn-ea"/>
              </a:rPr>
              <a:t>빅데이터 플랫폼 개발자 양성 </a:t>
            </a:r>
            <a:r>
              <a:rPr lang="en-US" altLang="ko-KR" dirty="0" smtClean="0">
                <a:latin typeface="+mj-lt"/>
                <a:ea typeface="+mn-ea"/>
              </a:rPr>
              <a:t/>
            </a:r>
            <a:br>
              <a:rPr lang="en-US" altLang="ko-KR" dirty="0" smtClean="0">
                <a:latin typeface="+mj-lt"/>
                <a:ea typeface="+mn-ea"/>
              </a:rPr>
            </a:br>
            <a:r>
              <a:rPr lang="ko-KR" altLang="en-US" dirty="0" smtClean="0">
                <a:latin typeface="+mj-lt"/>
                <a:ea typeface="+mn-ea"/>
              </a:rPr>
              <a:t>수행 평가서</a:t>
            </a:r>
            <a:endParaRPr dirty="0">
              <a:latin typeface="+mj-lt"/>
              <a:ea typeface="+mn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n-lt"/>
                <a:ea typeface="+mn-ea"/>
              </a:rPr>
              <a:t>학습자 </a:t>
            </a:r>
            <a:r>
              <a:rPr lang="en-US" altLang="ko-KR" dirty="0" smtClean="0">
                <a:latin typeface="+mn-lt"/>
                <a:ea typeface="+mn-ea"/>
              </a:rPr>
              <a:t>: </a:t>
            </a:r>
            <a:r>
              <a:rPr lang="ko-KR" altLang="en-US" dirty="0" err="1" smtClean="0">
                <a:latin typeface="+mn-lt"/>
                <a:ea typeface="+mn-ea"/>
              </a:rPr>
              <a:t>권능한</a:t>
            </a:r>
            <a:endParaRPr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dirty="0" smtClean="0">
                <a:latin typeface="+mj-lt"/>
                <a:ea typeface="+mj-ea"/>
              </a:rPr>
              <a:t>목     차 </a:t>
            </a:r>
            <a:endParaRPr sz="4000" dirty="0">
              <a:latin typeface="+mj-lt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데이터 수집하기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데이터 저장 방식</a:t>
            </a: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3000" dirty="0" smtClean="0">
              <a:latin typeface="+mn-lt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3000" dirty="0" smtClean="0">
                <a:latin typeface="+mn-lt"/>
                <a:ea typeface="+mj-ea"/>
              </a:rPr>
              <a:t>데이터 출력 확인 및 </a:t>
            </a:r>
            <a:r>
              <a:rPr lang="en-US" altLang="ko-KR" sz="3000" dirty="0" smtClean="0">
                <a:latin typeface="+mn-lt"/>
                <a:ea typeface="+mj-ea"/>
              </a:rPr>
              <a:t>CSV</a:t>
            </a:r>
            <a:r>
              <a:rPr lang="ko-KR" altLang="en-US" sz="3000" dirty="0" err="1" smtClean="0">
                <a:latin typeface="+mn-lt"/>
                <a:ea typeface="+mj-ea"/>
              </a:rPr>
              <a:t>생성확인</a:t>
            </a:r>
            <a:endParaRPr lang="en-US" altLang="ko-KR" sz="3000" dirty="0"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987686" y="2333595"/>
            <a:ext cx="516862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n-lt"/>
                <a:ea typeface="+mj-ea"/>
              </a:rPr>
              <a:t>데이터 수집하기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61242" y="3175395"/>
            <a:ext cx="471491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데이터 수집 방식</a:t>
            </a:r>
            <a:r>
              <a:rPr lang="en-US" altLang="ko-KR" dirty="0" smtClean="0">
                <a:latin typeface="+mn-lt"/>
                <a:ea typeface="+mn-ea"/>
              </a:rPr>
              <a:t>: URL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데이터 수집 방식</a:t>
            </a:r>
            <a:r>
              <a:rPr lang="en-US" altLang="ko-KR" dirty="0" smtClean="0">
                <a:latin typeface="+mn-lt"/>
                <a:ea typeface="+mn-ea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 smtClean="0">
                <a:latin typeface="+mn-lt"/>
                <a:ea typeface="+mn-ea"/>
              </a:rPr>
              <a:t>		 Python Crawling,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latin typeface="+mn-lt"/>
                <a:ea typeface="+mn-ea"/>
              </a:rPr>
              <a:t>	</a:t>
            </a:r>
            <a:r>
              <a:rPr lang="en-US" altLang="ko-KR" dirty="0" smtClean="0">
                <a:latin typeface="+mn-lt"/>
                <a:ea typeface="+mn-ea"/>
              </a:rPr>
              <a:t>	 </a:t>
            </a:r>
            <a:r>
              <a:rPr lang="en-US" altLang="ko-KR" dirty="0" err="1" smtClean="0">
                <a:latin typeface="+mn-lt"/>
                <a:ea typeface="+mn-ea"/>
              </a:rPr>
              <a:t>Selenum</a:t>
            </a:r>
            <a:r>
              <a:rPr lang="ko-KR" altLang="en-US" dirty="0" smtClean="0">
                <a:latin typeface="+mn-lt"/>
                <a:ea typeface="+mn-ea"/>
              </a:rPr>
              <a:t>라이브러리 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latin typeface="+mn-lt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  <a:ea typeface="+mj-ea"/>
              </a:rPr>
              <a:t>01</a:t>
            </a:r>
            <a:endParaRPr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데이터 수집하기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642701" y="1324490"/>
            <a:ext cx="4529070" cy="576688"/>
          </a:xfrm>
        </p:spPr>
        <p:txBody>
          <a:bodyPr/>
          <a:lstStyle/>
          <a:p>
            <a:r>
              <a:rPr lang="ko-KR" altLang="en-US" dirty="0" smtClean="0"/>
              <a:t>테스트 진행을 위한</a:t>
            </a:r>
            <a:endParaRPr lang="en-US" altLang="ko-KR" dirty="0" smtClean="0"/>
          </a:p>
          <a:p>
            <a:r>
              <a:rPr lang="ko-KR" altLang="en-US" dirty="0" smtClean="0"/>
              <a:t> 필수 라이브러리 설치</a:t>
            </a:r>
            <a:endParaRPr lang="en-US" altLang="ko-KR" dirty="0" smtClean="0"/>
          </a:p>
          <a:p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1134952"/>
            <a:ext cx="3316224" cy="143847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5" y="2731639"/>
            <a:ext cx="3316224" cy="2070809"/>
          </a:xfrm>
          <a:prstGeom prst="rect">
            <a:avLst/>
          </a:prstGeom>
        </p:spPr>
      </p:pic>
      <p:sp>
        <p:nvSpPr>
          <p:cNvPr id="26" name="부제목 1"/>
          <p:cNvSpPr>
            <a:spLocks noGrp="1"/>
          </p:cNvSpPr>
          <p:nvPr>
            <p:ph type="subTitle" idx="1"/>
          </p:nvPr>
        </p:nvSpPr>
        <p:spPr>
          <a:xfrm>
            <a:off x="4846457" y="1916380"/>
            <a:ext cx="4105602" cy="1270388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altLang="ko-KR" dirty="0"/>
              <a:t>Selenium</a:t>
            </a:r>
          </a:p>
          <a:p>
            <a:pPr algn="l">
              <a:buFontTx/>
              <a:buChar char="-"/>
            </a:pPr>
            <a:r>
              <a:rPr lang="en-US" altLang="ko-KR" dirty="0"/>
              <a:t>Requests</a:t>
            </a:r>
          </a:p>
          <a:p>
            <a:pPr algn="l">
              <a:buFontTx/>
              <a:buChar char="-"/>
            </a:pPr>
            <a:r>
              <a:rPr lang="en-US" altLang="ko-KR" dirty="0" err="1"/>
              <a:t>B</a:t>
            </a:r>
            <a:r>
              <a:rPr lang="en-US" altLang="ko-KR" dirty="0" err="1" smtClean="0"/>
              <a:t>eatifulSoup</a:t>
            </a:r>
            <a:endParaRPr lang="en-US" altLang="ko-KR" dirty="0" smtClean="0"/>
          </a:p>
          <a:p>
            <a:pPr algn="l">
              <a:buFontTx/>
              <a:buChar char="-"/>
            </a:pPr>
            <a:r>
              <a:rPr lang="en-US" altLang="ko-KR" dirty="0" smtClean="0"/>
              <a:t>bs4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27" name="부제목 1"/>
          <p:cNvSpPr>
            <a:spLocks noGrp="1"/>
          </p:cNvSpPr>
          <p:nvPr>
            <p:ph type="subTitle" idx="1"/>
          </p:nvPr>
        </p:nvSpPr>
        <p:spPr>
          <a:xfrm>
            <a:off x="4749496" y="3548074"/>
            <a:ext cx="3258979" cy="410852"/>
          </a:xfrm>
        </p:spPr>
        <p:txBody>
          <a:bodyPr/>
          <a:lstStyle/>
          <a:p>
            <a:r>
              <a:rPr lang="en-US" altLang="ko-KR" sz="1300" dirty="0" smtClean="0"/>
              <a:t>* </a:t>
            </a:r>
            <a:r>
              <a:rPr lang="ko-KR" altLang="en-US" sz="1300" dirty="0" smtClean="0"/>
              <a:t>원활한 진행을 위한 추가 </a:t>
            </a:r>
            <a:r>
              <a:rPr lang="en-US" altLang="ko-KR" sz="1300" dirty="0" smtClean="0"/>
              <a:t>import </a:t>
            </a:r>
            <a:r>
              <a:rPr lang="ko-KR" altLang="en-US" sz="1300" dirty="0" smtClean="0"/>
              <a:t>항목</a:t>
            </a:r>
            <a:endParaRPr lang="en-US" altLang="ko-KR" sz="1300" dirty="0"/>
          </a:p>
        </p:txBody>
      </p:sp>
      <p:sp>
        <p:nvSpPr>
          <p:cNvPr id="28" name="부제목 1"/>
          <p:cNvSpPr>
            <a:spLocks noGrp="1"/>
          </p:cNvSpPr>
          <p:nvPr>
            <p:ph type="subTitle" idx="1"/>
          </p:nvPr>
        </p:nvSpPr>
        <p:spPr>
          <a:xfrm>
            <a:off x="4846457" y="3985056"/>
            <a:ext cx="4105602" cy="537448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altLang="ko-KR" sz="1200" dirty="0" err="1" smtClean="0"/>
              <a:t>Datetime</a:t>
            </a:r>
            <a:endParaRPr lang="en-US" altLang="ko-KR" sz="1200" dirty="0" smtClean="0"/>
          </a:p>
          <a:p>
            <a:pPr algn="l">
              <a:buFontTx/>
              <a:buChar char="-"/>
            </a:pPr>
            <a:r>
              <a:rPr lang="en-US" altLang="ko-KR" sz="1200" dirty="0" err="1" smtClean="0"/>
              <a:t>os</a:t>
            </a:r>
            <a:endParaRPr lang="en-US" altLang="ko-KR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데이터 수집하기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666396" y="1849942"/>
            <a:ext cx="2185508" cy="422680"/>
          </a:xfrm>
        </p:spPr>
        <p:txBody>
          <a:bodyPr/>
          <a:lstStyle/>
          <a:p>
            <a:r>
              <a:rPr lang="ko-KR" altLang="en-US" dirty="0" smtClean="0"/>
              <a:t>가상 브라우저 실행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3" y="1349648"/>
            <a:ext cx="3600740" cy="12860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3" y="2871265"/>
            <a:ext cx="3600740" cy="1651239"/>
          </a:xfrm>
          <a:prstGeom prst="rect">
            <a:avLst/>
          </a:prstGeom>
        </p:spPr>
      </p:pic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4680257" y="2921146"/>
            <a:ext cx="3090525" cy="576688"/>
          </a:xfrm>
        </p:spPr>
        <p:txBody>
          <a:bodyPr/>
          <a:lstStyle/>
          <a:p>
            <a:r>
              <a:rPr lang="en-US" altLang="ko-KR" dirty="0" smtClean="0"/>
              <a:t>URL </a:t>
            </a:r>
            <a:r>
              <a:rPr lang="ko-KR" altLang="en-US" dirty="0" smtClean="0"/>
              <a:t>방식으로 페이지를 요청</a:t>
            </a:r>
            <a:endParaRPr lang="en-US" altLang="ko-KR" dirty="0"/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4666396" y="3753500"/>
            <a:ext cx="3360428" cy="576688"/>
          </a:xfrm>
        </p:spPr>
        <p:txBody>
          <a:bodyPr/>
          <a:lstStyle/>
          <a:p>
            <a:r>
              <a:rPr lang="ko-KR" altLang="en-US" dirty="0" smtClean="0"/>
              <a:t>요청한 </a:t>
            </a:r>
            <a:r>
              <a:rPr lang="en-US" altLang="ko-KR" dirty="0" smtClean="0"/>
              <a:t>URL</a:t>
            </a:r>
            <a:r>
              <a:rPr lang="ko-KR" altLang="en-US" dirty="0" smtClean="0"/>
              <a:t>페이지 데이터 </a:t>
            </a:r>
            <a:r>
              <a:rPr lang="ko-KR" altLang="en-US" dirty="0" err="1" smtClean="0"/>
              <a:t>파싱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4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887135" y="2333595"/>
            <a:ext cx="536973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500" dirty="0" smtClean="0">
                <a:latin typeface="+mn-lt"/>
                <a:ea typeface="+mj-ea"/>
              </a:rPr>
              <a:t>데이터 저장 방식</a:t>
            </a: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610967" y="3175395"/>
            <a:ext cx="3922065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데이터 저장 </a:t>
            </a:r>
            <a:r>
              <a:rPr lang="ko-KR" altLang="en-US" dirty="0" smtClean="0">
                <a:latin typeface="+mn-lt"/>
                <a:ea typeface="+mn-ea"/>
              </a:rPr>
              <a:t>방식</a:t>
            </a:r>
            <a:r>
              <a:rPr lang="en-US" altLang="ko-KR" dirty="0" smtClean="0">
                <a:latin typeface="+mn-lt"/>
                <a:ea typeface="+mn-ea"/>
              </a:rPr>
              <a:t>: CSV </a:t>
            </a:r>
            <a:r>
              <a:rPr lang="ko-KR" altLang="en-US" dirty="0" smtClean="0">
                <a:latin typeface="+mn-lt"/>
                <a:ea typeface="+mn-ea"/>
              </a:rPr>
              <a:t>파일 저장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smtClean="0">
                <a:latin typeface="+mn-lt"/>
                <a:ea typeface="+mn-ea"/>
              </a:rPr>
              <a:t>파일명</a:t>
            </a:r>
            <a:r>
              <a:rPr lang="en-US" altLang="ko-KR" dirty="0" smtClean="0">
                <a:latin typeface="+mn-lt"/>
                <a:ea typeface="+mn-ea"/>
              </a:rPr>
              <a:t>: Weather_</a:t>
            </a:r>
            <a:r>
              <a:rPr lang="ko-KR" altLang="en-US" dirty="0" smtClean="0">
                <a:latin typeface="+mn-lt"/>
                <a:ea typeface="+mn-ea"/>
              </a:rPr>
              <a:t>연도</a:t>
            </a:r>
            <a:r>
              <a:rPr lang="en-US" altLang="ko-KR" dirty="0" smtClean="0">
                <a:latin typeface="+mn-lt"/>
                <a:ea typeface="+mn-ea"/>
              </a:rPr>
              <a:t>_-</a:t>
            </a:r>
            <a:r>
              <a:rPr lang="ko-KR" altLang="en-US" dirty="0" smtClean="0">
                <a:latin typeface="+mn-lt"/>
                <a:ea typeface="+mn-ea"/>
              </a:rPr>
              <a:t>월</a:t>
            </a:r>
            <a:r>
              <a:rPr lang="en-US" altLang="ko-KR" dirty="0" smtClean="0">
                <a:latin typeface="+mn-lt"/>
                <a:ea typeface="+mn-ea"/>
              </a:rPr>
              <a:t>-</a:t>
            </a:r>
            <a:r>
              <a:rPr lang="ko-KR" altLang="en-US" dirty="0" smtClean="0">
                <a:latin typeface="+mn-lt"/>
                <a:ea typeface="+mn-ea"/>
              </a:rPr>
              <a:t>일</a:t>
            </a:r>
            <a:r>
              <a:rPr lang="en-US" altLang="ko-KR" dirty="0" smtClean="0">
                <a:latin typeface="+mn-lt"/>
                <a:ea typeface="+mn-ea"/>
              </a:rPr>
              <a:t>-</a:t>
            </a:r>
            <a:r>
              <a:rPr lang="ko-KR" altLang="en-US" dirty="0" smtClean="0">
                <a:latin typeface="+mn-lt"/>
                <a:ea typeface="+mn-ea"/>
              </a:rPr>
              <a:t>시</a:t>
            </a:r>
            <a:r>
              <a:rPr lang="en-US" altLang="ko-KR" dirty="0" smtClean="0">
                <a:latin typeface="+mn-lt"/>
                <a:ea typeface="+mn-ea"/>
              </a:rPr>
              <a:t>-</a:t>
            </a:r>
            <a:r>
              <a:rPr lang="ko-KR" altLang="en-US" dirty="0" smtClean="0">
                <a:latin typeface="+mn-lt"/>
                <a:ea typeface="+mn-ea"/>
              </a:rPr>
              <a:t>분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02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484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데이터 저장 방식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666396" y="1677452"/>
            <a:ext cx="3968911" cy="422680"/>
          </a:xfrm>
        </p:spPr>
        <p:txBody>
          <a:bodyPr/>
          <a:lstStyle/>
          <a:p>
            <a:r>
              <a:rPr lang="en-US" altLang="ko-KR" dirty="0" smtClean="0"/>
              <a:t>Csv</a:t>
            </a:r>
            <a:r>
              <a:rPr lang="ko-KR" altLang="en-US" dirty="0" smtClean="0"/>
              <a:t>파일을 저장할 </a:t>
            </a:r>
            <a:r>
              <a:rPr lang="en-US" altLang="ko-KR" dirty="0" smtClean="0"/>
              <a:t>weather</a:t>
            </a:r>
            <a:r>
              <a:rPr lang="ko-KR" altLang="en-US" dirty="0" smtClean="0"/>
              <a:t>폴더 생성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4666396" y="3382056"/>
            <a:ext cx="4097983" cy="576688"/>
          </a:xfrm>
        </p:spPr>
        <p:txBody>
          <a:bodyPr/>
          <a:lstStyle/>
          <a:p>
            <a:r>
              <a:rPr lang="ko-KR" altLang="en-US" dirty="0" err="1" smtClean="0"/>
              <a:t>파싱한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url</a:t>
            </a:r>
            <a:r>
              <a:rPr lang="ko-KR" altLang="en-US" dirty="0" smtClean="0"/>
              <a:t>페이지에서 원하는 데이터만 출력하기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7" y="1375234"/>
            <a:ext cx="3654707" cy="1259440"/>
          </a:xfrm>
          <a:prstGeom prst="rect">
            <a:avLst/>
          </a:prstGeom>
        </p:spPr>
      </p:pic>
      <p:sp>
        <p:nvSpPr>
          <p:cNvPr id="22" name="부제목 1"/>
          <p:cNvSpPr>
            <a:spLocks noGrp="1"/>
          </p:cNvSpPr>
          <p:nvPr>
            <p:ph type="subTitle" idx="1"/>
          </p:nvPr>
        </p:nvSpPr>
        <p:spPr>
          <a:xfrm>
            <a:off x="4666396" y="2079538"/>
            <a:ext cx="3680646" cy="422680"/>
          </a:xfrm>
        </p:spPr>
        <p:txBody>
          <a:bodyPr/>
          <a:lstStyle/>
          <a:p>
            <a:r>
              <a:rPr lang="ko-KR" altLang="en-US" dirty="0" smtClean="0"/>
              <a:t>지정된 형식에 맞게 </a:t>
            </a:r>
            <a:r>
              <a:rPr lang="en-US" altLang="ko-KR" dirty="0" smtClean="0"/>
              <a:t>csv</a:t>
            </a:r>
            <a:r>
              <a:rPr lang="ko-KR" altLang="en-US" dirty="0" smtClean="0"/>
              <a:t>파일 생성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7" y="2818958"/>
            <a:ext cx="3654707" cy="158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2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829056" y="2637261"/>
            <a:ext cx="7668768" cy="519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/>
              <a:t>데이터 출력 확인 및 </a:t>
            </a:r>
            <a:r>
              <a:rPr lang="en-US" altLang="ko-KR" dirty="0"/>
              <a:t>CSV</a:t>
            </a:r>
            <a:r>
              <a:rPr lang="ko-KR" altLang="en-US" dirty="0" err="1"/>
              <a:t>생성확인</a:t>
            </a:r>
            <a:r>
              <a:rPr lang="en-US" altLang="ko-KR" dirty="0"/>
              <a:t/>
            </a:r>
            <a:br>
              <a:rPr lang="en-US" altLang="ko-KR" dirty="0"/>
            </a:br>
            <a:endParaRPr sz="3500" dirty="0">
              <a:latin typeface="+mn-lt"/>
              <a:ea typeface="+mj-ea"/>
            </a:endParaRPr>
          </a:p>
        </p:txBody>
      </p:sp>
      <p:sp>
        <p:nvSpPr>
          <p:cNvPr id="288" name="Google Shape;288;p35"/>
          <p:cNvSpPr txBox="1">
            <a:spLocks noGrp="1"/>
          </p:cNvSpPr>
          <p:nvPr>
            <p:ph type="subTitle" idx="1"/>
          </p:nvPr>
        </p:nvSpPr>
        <p:spPr>
          <a:xfrm>
            <a:off x="2859186" y="3175395"/>
            <a:ext cx="3425627" cy="1330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 smtClean="0">
                <a:latin typeface="+mn-lt"/>
                <a:ea typeface="+mn-ea"/>
              </a:rPr>
              <a:t>파싱한</a:t>
            </a:r>
            <a:r>
              <a:rPr lang="ko-KR" altLang="en-US" dirty="0" smtClean="0">
                <a:latin typeface="+mn-lt"/>
                <a:ea typeface="+mn-ea"/>
              </a:rPr>
              <a:t> 데이터 출력 확인</a:t>
            </a:r>
            <a:endParaRPr lang="en-US" altLang="ko-KR" dirty="0" smtClean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dirty="0">
              <a:latin typeface="+mn-lt"/>
              <a:ea typeface="+mn-ea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 smtClean="0">
                <a:latin typeface="+mn-lt"/>
                <a:ea typeface="+mn-ea"/>
              </a:rPr>
              <a:t>Csv</a:t>
            </a:r>
            <a:r>
              <a:rPr lang="ko-KR" altLang="en-US" dirty="0" smtClean="0">
                <a:latin typeface="+mn-lt"/>
                <a:ea typeface="+mn-ea"/>
              </a:rPr>
              <a:t>파일 생성 확인</a:t>
            </a:r>
            <a:endParaRPr lang="en-US" altLang="ko-KR" dirty="0" smtClean="0">
              <a:latin typeface="+mn-lt"/>
              <a:ea typeface="+mn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lt"/>
                <a:ea typeface="+mj-ea"/>
              </a:rPr>
              <a:t>03</a:t>
            </a:r>
            <a:endParaRPr dirty="0"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574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917807" y="21904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lt"/>
              </a:rPr>
              <a:t>출력 확인 및 </a:t>
            </a:r>
            <a:r>
              <a:rPr lang="en-US" altLang="ko-KR" dirty="0" smtClean="0">
                <a:latin typeface="+mj-lt"/>
              </a:rPr>
              <a:t>csv</a:t>
            </a:r>
            <a:r>
              <a:rPr lang="ko-KR" altLang="en-US" dirty="0" smtClean="0">
                <a:latin typeface="+mj-lt"/>
              </a:rPr>
              <a:t>파일 생성 확인</a:t>
            </a:r>
            <a:endParaRPr dirty="0">
              <a:latin typeface="+mj-lt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4666396" y="1677452"/>
            <a:ext cx="3680646" cy="422680"/>
          </a:xfrm>
        </p:spPr>
        <p:txBody>
          <a:bodyPr/>
          <a:lstStyle/>
          <a:p>
            <a:r>
              <a:rPr lang="en-US" altLang="ko-KR" dirty="0" smtClean="0"/>
              <a:t>Ch2</a:t>
            </a:r>
            <a:r>
              <a:rPr lang="ko-KR" altLang="en-US" dirty="0" smtClean="0"/>
              <a:t>에서 작성한 것과 동일하게 </a:t>
            </a:r>
            <a:endParaRPr lang="en-US" altLang="ko-KR" dirty="0" smtClean="0"/>
          </a:p>
          <a:p>
            <a:r>
              <a:rPr lang="ko-KR" altLang="en-US" dirty="0" smtClean="0"/>
              <a:t>출력되는 지 확인</a:t>
            </a:r>
            <a:endParaRPr lang="en-US" altLang="ko-KR" dirty="0"/>
          </a:p>
        </p:txBody>
      </p:sp>
      <p:grpSp>
        <p:nvGrpSpPr>
          <p:cNvPr id="14" name="그룹 13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15" name="Google Shape;324;p37"/>
            <p:cNvCxnSpPr>
              <a:stCxn id="16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부제목 1"/>
          <p:cNvSpPr>
            <a:spLocks noGrp="1"/>
          </p:cNvSpPr>
          <p:nvPr>
            <p:ph type="subTitle" idx="1"/>
          </p:nvPr>
        </p:nvSpPr>
        <p:spPr>
          <a:xfrm>
            <a:off x="4680257" y="3176812"/>
            <a:ext cx="4097983" cy="576688"/>
          </a:xfrm>
        </p:spPr>
        <p:txBody>
          <a:bodyPr/>
          <a:lstStyle/>
          <a:p>
            <a:r>
              <a:rPr lang="en-US" altLang="ko-KR" dirty="0"/>
              <a:t>Ch2</a:t>
            </a:r>
            <a:r>
              <a:rPr lang="ko-KR" altLang="en-US" dirty="0"/>
              <a:t>에서 작성한 것과 동일하게 </a:t>
            </a:r>
            <a:endParaRPr lang="en-US" altLang="ko-KR" dirty="0"/>
          </a:p>
          <a:p>
            <a:r>
              <a:rPr lang="ko-KR" altLang="en-US" dirty="0" smtClean="0"/>
              <a:t>폴더 및 파일이 생성되는지 확인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1" y="1677452"/>
            <a:ext cx="3733934" cy="111882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71" y="3114307"/>
            <a:ext cx="3733934" cy="111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60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169</Words>
  <Application>Microsoft Office PowerPoint</Application>
  <PresentationFormat>화면 슬라이드 쇼(16:9)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데이터 수집하기</vt:lpstr>
      <vt:lpstr>데이터 수집하기</vt:lpstr>
      <vt:lpstr>데이터 수집하기</vt:lpstr>
      <vt:lpstr>데이터 저장 방식</vt:lpstr>
      <vt:lpstr>데이터 저장 방식</vt:lpstr>
      <vt:lpstr>데이터 출력 확인 및 CSV생성확인 </vt:lpstr>
      <vt:lpstr>출력 확인 및 csv파일 생성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bigdata</cp:lastModifiedBy>
  <cp:revision>24</cp:revision>
  <dcterms:modified xsi:type="dcterms:W3CDTF">2021-09-03T02:28:55Z</dcterms:modified>
</cp:coreProperties>
</file>