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307" r:id="rId6"/>
    <p:sldId id="306" r:id="rId7"/>
    <p:sldId id="308" r:id="rId8"/>
    <p:sldId id="309" r:id="rId9"/>
    <p:sldId id="310" r:id="rId10"/>
    <p:sldId id="311" r:id="rId11"/>
    <p:sldId id="312" r:id="rId12"/>
    <p:sldId id="31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DA4A69-AEE9-4208-B92C-9B1124B3AB48}">
  <a:tblStyle styleId="{25DA4A69-AEE9-4208-B92C-9B1124B3AB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561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936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53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180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564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86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52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02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0900" y="2715863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550" y="184925"/>
            <a:ext cx="3262450" cy="2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913" y="-438012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910775" y="206125"/>
            <a:ext cx="4339950" cy="3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941800" y="2746450"/>
            <a:ext cx="1733750" cy="39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166450" y="23335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293225" y="3175395"/>
            <a:ext cx="255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334800" y="1247408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-398603" y="16613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313" y="163692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941800" y="2746450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1725" y="3219301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4126" y="60971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6379675" y="-18508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18400" y="-1769425"/>
            <a:ext cx="1733750" cy="39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2143088" y="1694737"/>
            <a:ext cx="3538475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30725" y="2721400"/>
            <a:ext cx="1666150" cy="1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909400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idx="3"/>
          </p:nvPr>
        </p:nvSpPr>
        <p:spPr>
          <a:xfrm>
            <a:off x="3487101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4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 idx="5"/>
          </p:nvPr>
        </p:nvSpPr>
        <p:spPr>
          <a:xfrm>
            <a:off x="6064802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6"/>
          </p:nvPr>
        </p:nvSpPr>
        <p:spPr>
          <a:xfrm>
            <a:off x="60648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2" r:id="rId5"/>
    <p:sldLayoutId id="2147483672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ctrTitle"/>
          </p:nvPr>
        </p:nvSpPr>
        <p:spPr>
          <a:xfrm>
            <a:off x="0" y="1452750"/>
            <a:ext cx="8961119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  <a:ea typeface="+mn-ea"/>
              </a:rPr>
              <a:t>빅데이터 플랫폼 개발자 양성 </a:t>
            </a:r>
            <a:r>
              <a:rPr lang="en-US" altLang="ko-KR" dirty="0" smtClean="0">
                <a:latin typeface="+mj-lt"/>
                <a:ea typeface="+mn-ea"/>
              </a:rPr>
              <a:t/>
            </a:r>
            <a:br>
              <a:rPr lang="en-US" altLang="ko-KR" dirty="0" smtClean="0">
                <a:latin typeface="+mj-lt"/>
                <a:ea typeface="+mn-ea"/>
              </a:rPr>
            </a:br>
            <a:r>
              <a:rPr lang="ko-KR" altLang="en-US" dirty="0" smtClean="0">
                <a:latin typeface="+mj-lt"/>
                <a:ea typeface="+mn-ea"/>
              </a:rPr>
              <a:t>수행 평가서</a:t>
            </a:r>
            <a:endParaRPr dirty="0">
              <a:latin typeface="+mj-lt"/>
              <a:ea typeface="+mn-ea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1"/>
          </p:nvPr>
        </p:nvSpPr>
        <p:spPr>
          <a:xfrm>
            <a:off x="7190570" y="4291726"/>
            <a:ext cx="1690905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lt"/>
                <a:ea typeface="+mn-ea"/>
              </a:rPr>
              <a:t>학습자 </a:t>
            </a:r>
            <a:r>
              <a:rPr lang="en-US" altLang="ko-KR" dirty="0" smtClean="0">
                <a:latin typeface="+mn-lt"/>
                <a:ea typeface="+mn-ea"/>
              </a:rPr>
              <a:t>: </a:t>
            </a:r>
            <a:r>
              <a:rPr lang="ko-KR" altLang="en-US" dirty="0" err="1" smtClean="0">
                <a:latin typeface="+mn-lt"/>
                <a:ea typeface="+mn-ea"/>
              </a:rPr>
              <a:t>권능한</a:t>
            </a:r>
            <a:endParaRPr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패키지 설치 및 설정 과정 </a:t>
            </a:r>
            <a:endParaRPr dirty="0">
              <a:latin typeface="+mj-lt"/>
            </a:endParaRPr>
          </a:p>
        </p:txBody>
      </p:sp>
      <p:sp>
        <p:nvSpPr>
          <p:cNvPr id="12" name="Google Shape;295;p36"/>
          <p:cNvSpPr txBox="1">
            <a:spLocks noGrp="1"/>
          </p:cNvSpPr>
          <p:nvPr>
            <p:ph type="subTitle" idx="1"/>
          </p:nvPr>
        </p:nvSpPr>
        <p:spPr>
          <a:xfrm>
            <a:off x="6025522" y="1293336"/>
            <a:ext cx="2735727" cy="517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lt"/>
              </a:rPr>
              <a:t>Vim </a:t>
            </a:r>
            <a:r>
              <a:rPr lang="ko-KR" altLang="en-US" dirty="0" smtClean="0">
                <a:latin typeface="+mn-lt"/>
              </a:rPr>
              <a:t>설치 후 </a:t>
            </a:r>
            <a:r>
              <a:rPr lang="en-US" altLang="ko-KR" dirty="0" smtClean="0">
                <a:latin typeface="+mn-lt"/>
              </a:rPr>
              <a:t>update </a:t>
            </a:r>
          </a:p>
        </p:txBody>
      </p:sp>
      <p:sp>
        <p:nvSpPr>
          <p:cNvPr id="14" name="Google Shape;295;p36"/>
          <p:cNvSpPr txBox="1">
            <a:spLocks noGrp="1"/>
          </p:cNvSpPr>
          <p:nvPr>
            <p:ph type="subTitle" idx="1"/>
          </p:nvPr>
        </p:nvSpPr>
        <p:spPr>
          <a:xfrm>
            <a:off x="5899580" y="2996930"/>
            <a:ext cx="2861669" cy="451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lt"/>
              </a:rPr>
              <a:t>Vim </a:t>
            </a:r>
            <a:r>
              <a:rPr lang="ko-KR" altLang="en-US" dirty="0" smtClean="0">
                <a:latin typeface="+mn-lt"/>
              </a:rPr>
              <a:t>설정 작업</a:t>
            </a:r>
            <a:endParaRPr lang="en-US" altLang="ko-KR" dirty="0">
              <a:latin typeface="+mn-lt"/>
            </a:endParaRPr>
          </a:p>
        </p:txBody>
      </p:sp>
      <p:sp>
        <p:nvSpPr>
          <p:cNvPr id="8" name="Google Shape;295;p36"/>
          <p:cNvSpPr txBox="1">
            <a:spLocks noGrp="1"/>
          </p:cNvSpPr>
          <p:nvPr>
            <p:ph type="subTitle" idx="1"/>
          </p:nvPr>
        </p:nvSpPr>
        <p:spPr>
          <a:xfrm>
            <a:off x="2828273" y="720636"/>
            <a:ext cx="3896568" cy="517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lt"/>
              </a:rPr>
              <a:t>Vim </a:t>
            </a:r>
            <a:r>
              <a:rPr lang="ko-KR" altLang="en-US" dirty="0" smtClean="0">
                <a:latin typeface="+mn-lt"/>
              </a:rPr>
              <a:t>설치 및 설정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시스템 업데이트</a:t>
            </a:r>
            <a:r>
              <a:rPr lang="en-US" altLang="ko-KR" dirty="0" smtClean="0">
                <a:latin typeface="+mn-lt"/>
              </a:rPr>
              <a:t>(1)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83" y="1247994"/>
            <a:ext cx="2160000" cy="15943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22" y="1247994"/>
            <a:ext cx="2160000" cy="16065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83" y="2987385"/>
            <a:ext cx="2160000" cy="15713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22" y="2987385"/>
            <a:ext cx="2160000" cy="1559142"/>
          </a:xfrm>
          <a:prstGeom prst="rect">
            <a:avLst/>
          </a:prstGeom>
        </p:spPr>
      </p:pic>
      <p:sp>
        <p:nvSpPr>
          <p:cNvPr id="13" name="Google Shape;295;p36"/>
          <p:cNvSpPr txBox="1">
            <a:spLocks noGrp="1"/>
          </p:cNvSpPr>
          <p:nvPr>
            <p:ph type="subTitle" idx="1"/>
          </p:nvPr>
        </p:nvSpPr>
        <p:spPr>
          <a:xfrm>
            <a:off x="6456171" y="3291827"/>
            <a:ext cx="3036310" cy="1451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</a:pPr>
            <a:r>
              <a:rPr lang="en-US" altLang="ko-KR" dirty="0" smtClean="0">
                <a:latin typeface="+mn-lt"/>
              </a:rPr>
              <a:t>-Insert </a:t>
            </a:r>
            <a:r>
              <a:rPr lang="ko-KR" altLang="en-US" dirty="0" smtClean="0">
                <a:latin typeface="+mn-lt"/>
              </a:rPr>
              <a:t>모드</a:t>
            </a:r>
            <a:r>
              <a:rPr lang="en-US" altLang="ko-KR" dirty="0" smtClean="0">
                <a:latin typeface="+mn-lt"/>
              </a:rPr>
              <a:t>(</a:t>
            </a:r>
            <a:r>
              <a:rPr lang="en-US" altLang="ko-KR" dirty="0" err="1" smtClean="0">
                <a:latin typeface="+mn-lt"/>
              </a:rPr>
              <a:t>i</a:t>
            </a:r>
            <a:r>
              <a:rPr lang="en-US" altLang="ko-KR" dirty="0" smtClean="0">
                <a:latin typeface="+mn-lt"/>
              </a:rPr>
              <a:t>)</a:t>
            </a:r>
            <a:r>
              <a:rPr lang="ko-KR" altLang="en-US" dirty="0" smtClean="0">
                <a:latin typeface="+mn-lt"/>
              </a:rPr>
              <a:t>진입 후</a:t>
            </a:r>
            <a:endParaRPr lang="en-US" altLang="ko-KR" dirty="0" smtClean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</a:pPr>
            <a:r>
              <a:rPr lang="en-US" altLang="ko-KR" dirty="0" smtClean="0">
                <a:latin typeface="+mn-lt"/>
              </a:rPr>
              <a:t>-</a:t>
            </a:r>
            <a:r>
              <a:rPr lang="ko-KR" altLang="en-US" dirty="0" smtClean="0">
                <a:latin typeface="+mn-lt"/>
              </a:rPr>
              <a:t>마지막 줄 명령어 </a:t>
            </a:r>
            <a:endParaRPr lang="en-US" altLang="ko-KR" dirty="0" smtClean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</a:pPr>
            <a:r>
              <a:rPr lang="en-US" altLang="ko-KR" dirty="0">
                <a:latin typeface="+mn-lt"/>
              </a:rPr>
              <a:t>-</a:t>
            </a:r>
            <a:r>
              <a:rPr lang="ko-KR" altLang="en-US" dirty="0" smtClean="0">
                <a:latin typeface="+mn-lt"/>
              </a:rPr>
              <a:t>입력</a:t>
            </a:r>
            <a:r>
              <a:rPr lang="en-US" altLang="ko-KR" dirty="0" smtClean="0">
                <a:latin typeface="+mn-lt"/>
              </a:rPr>
              <a:t>:w(</a:t>
            </a:r>
            <a:r>
              <a:rPr lang="ko-KR" altLang="en-US" dirty="0" smtClean="0">
                <a:latin typeface="+mn-lt"/>
              </a:rPr>
              <a:t>저장</a:t>
            </a:r>
            <a:r>
              <a:rPr lang="en-US" altLang="ko-KR" dirty="0" smtClean="0">
                <a:latin typeface="+mn-lt"/>
              </a:rPr>
              <a:t>)q(</a:t>
            </a:r>
            <a:r>
              <a:rPr lang="ko-KR" altLang="en-US" dirty="0" smtClean="0">
                <a:latin typeface="+mn-lt"/>
              </a:rPr>
              <a:t>종료</a:t>
            </a:r>
            <a:r>
              <a:rPr lang="en-US" altLang="ko-KR" dirty="0" smtClean="0">
                <a:latin typeface="+mn-lt"/>
              </a:rPr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</a:pP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47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패키지 설치 및 설정 과정 </a:t>
            </a:r>
            <a:endParaRPr dirty="0">
              <a:latin typeface="+mj-lt"/>
            </a:endParaRPr>
          </a:p>
        </p:txBody>
      </p:sp>
      <p:sp>
        <p:nvSpPr>
          <p:cNvPr id="8" name="Google Shape;295;p36"/>
          <p:cNvSpPr txBox="1">
            <a:spLocks noGrp="1"/>
          </p:cNvSpPr>
          <p:nvPr>
            <p:ph type="subTitle" idx="1"/>
          </p:nvPr>
        </p:nvSpPr>
        <p:spPr>
          <a:xfrm>
            <a:off x="2828273" y="720636"/>
            <a:ext cx="3896568" cy="517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lt"/>
              </a:rPr>
              <a:t>Vim </a:t>
            </a:r>
            <a:r>
              <a:rPr lang="ko-KR" altLang="en-US" dirty="0" smtClean="0">
                <a:latin typeface="+mn-lt"/>
              </a:rPr>
              <a:t>설치 및 설정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시스템 업데이트</a:t>
            </a:r>
            <a:r>
              <a:rPr lang="en-US" altLang="ko-KR" dirty="0" smtClean="0">
                <a:latin typeface="+mn-lt"/>
              </a:rPr>
              <a:t>(2)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83" y="1238098"/>
            <a:ext cx="2160000" cy="15591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22" y="1238098"/>
            <a:ext cx="2160000" cy="1559142"/>
          </a:xfrm>
          <a:prstGeom prst="rect">
            <a:avLst/>
          </a:prstGeom>
        </p:spPr>
      </p:pic>
      <p:sp>
        <p:nvSpPr>
          <p:cNvPr id="13" name="Google Shape;295;p36"/>
          <p:cNvSpPr txBox="1">
            <a:spLocks noGrp="1"/>
          </p:cNvSpPr>
          <p:nvPr>
            <p:ph type="subTitle" idx="1"/>
          </p:nvPr>
        </p:nvSpPr>
        <p:spPr>
          <a:xfrm>
            <a:off x="5773638" y="1238098"/>
            <a:ext cx="2861669" cy="451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lt"/>
              </a:rPr>
              <a:t>Vim </a:t>
            </a:r>
            <a:r>
              <a:rPr lang="ko-KR" altLang="en-US" dirty="0" smtClean="0">
                <a:latin typeface="+mn-lt"/>
              </a:rPr>
              <a:t>설정 작업</a:t>
            </a:r>
            <a:endParaRPr lang="en-US" altLang="ko-KR" dirty="0">
              <a:latin typeface="+mn-lt"/>
            </a:endParaRPr>
          </a:p>
        </p:txBody>
      </p:sp>
      <p:sp>
        <p:nvSpPr>
          <p:cNvPr id="15" name="Google Shape;295;p36"/>
          <p:cNvSpPr txBox="1">
            <a:spLocks noGrp="1"/>
          </p:cNvSpPr>
          <p:nvPr>
            <p:ph type="subTitle" idx="1"/>
          </p:nvPr>
        </p:nvSpPr>
        <p:spPr>
          <a:xfrm>
            <a:off x="6330229" y="1593339"/>
            <a:ext cx="3036310" cy="1451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</a:pPr>
            <a:r>
              <a:rPr lang="en-US" altLang="ko-KR" dirty="0" smtClean="0">
                <a:latin typeface="+mn-lt"/>
              </a:rPr>
              <a:t>-Insert </a:t>
            </a:r>
            <a:r>
              <a:rPr lang="ko-KR" altLang="en-US" dirty="0" smtClean="0">
                <a:latin typeface="+mn-lt"/>
              </a:rPr>
              <a:t>모드</a:t>
            </a:r>
            <a:r>
              <a:rPr lang="en-US" altLang="ko-KR" dirty="0" smtClean="0">
                <a:latin typeface="+mn-lt"/>
              </a:rPr>
              <a:t>(</a:t>
            </a:r>
            <a:r>
              <a:rPr lang="en-US" altLang="ko-KR" dirty="0" err="1" smtClean="0">
                <a:latin typeface="+mn-lt"/>
              </a:rPr>
              <a:t>i</a:t>
            </a:r>
            <a:r>
              <a:rPr lang="en-US" altLang="ko-KR" dirty="0" smtClean="0">
                <a:latin typeface="+mn-lt"/>
              </a:rPr>
              <a:t>)</a:t>
            </a:r>
            <a:r>
              <a:rPr lang="ko-KR" altLang="en-US" dirty="0" smtClean="0">
                <a:latin typeface="+mn-lt"/>
              </a:rPr>
              <a:t>진입 후</a:t>
            </a:r>
            <a:endParaRPr lang="en-US" altLang="ko-KR" dirty="0" smtClean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</a:pPr>
            <a:r>
              <a:rPr lang="en-US" altLang="ko-KR" dirty="0" smtClean="0">
                <a:latin typeface="+mn-lt"/>
              </a:rPr>
              <a:t>-</a:t>
            </a:r>
            <a:r>
              <a:rPr lang="ko-KR" altLang="en-US" dirty="0" smtClean="0">
                <a:latin typeface="+mn-lt"/>
              </a:rPr>
              <a:t>마지막 줄 명령어 </a:t>
            </a:r>
            <a:endParaRPr lang="en-US" altLang="ko-KR" dirty="0" smtClean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</a:pPr>
            <a:r>
              <a:rPr lang="en-US" altLang="ko-KR" dirty="0" smtClean="0">
                <a:latin typeface="+mn-lt"/>
              </a:rPr>
              <a:t>-</a:t>
            </a:r>
            <a:r>
              <a:rPr lang="ko-KR" altLang="en-US" dirty="0" smtClean="0">
                <a:latin typeface="+mn-lt"/>
              </a:rPr>
              <a:t>입력</a:t>
            </a:r>
            <a:r>
              <a:rPr lang="en-US" altLang="ko-KR" dirty="0" smtClean="0">
                <a:latin typeface="+mn-lt"/>
              </a:rPr>
              <a:t>:w(</a:t>
            </a:r>
            <a:r>
              <a:rPr lang="ko-KR" altLang="en-US" dirty="0" smtClean="0">
                <a:latin typeface="+mn-lt"/>
              </a:rPr>
              <a:t>저장</a:t>
            </a:r>
            <a:r>
              <a:rPr lang="en-US" altLang="ko-KR" dirty="0" smtClean="0">
                <a:latin typeface="+mn-lt"/>
              </a:rPr>
              <a:t>)q(</a:t>
            </a:r>
            <a:r>
              <a:rPr lang="ko-KR" altLang="en-US" dirty="0" smtClean="0">
                <a:latin typeface="+mn-lt"/>
              </a:rPr>
              <a:t>종료</a:t>
            </a:r>
            <a:r>
              <a:rPr lang="en-US" altLang="ko-KR" dirty="0" smtClean="0">
                <a:latin typeface="+mn-lt"/>
              </a:rPr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</a:pP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79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1;p60"/>
          <p:cNvSpPr txBox="1">
            <a:spLocks/>
          </p:cNvSpPr>
          <p:nvPr/>
        </p:nvSpPr>
        <p:spPr>
          <a:xfrm>
            <a:off x="2951986" y="1980674"/>
            <a:ext cx="36774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ko-KR" altLang="en-US" sz="4500" dirty="0" smtClean="0">
                <a:latin typeface="+mj-lt"/>
              </a:rPr>
              <a:t>감사합니다</a:t>
            </a:r>
            <a:endParaRPr lang="en-US" sz="4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7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latin typeface="+mj-lt"/>
                <a:ea typeface="+mj-ea"/>
              </a:rPr>
              <a:t>목     차 </a:t>
            </a:r>
            <a:endParaRPr sz="4000" dirty="0">
              <a:latin typeface="+mj-lt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6692" y="1984587"/>
            <a:ext cx="71505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000" dirty="0" smtClean="0">
                <a:latin typeface="+mn-lt"/>
                <a:ea typeface="+mj-ea"/>
              </a:rPr>
              <a:t>가상 머신 생성</a:t>
            </a:r>
            <a:endParaRPr lang="en-US" altLang="ko-KR" sz="3000" dirty="0" smtClean="0">
              <a:latin typeface="+mn-lt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3000" dirty="0" smtClean="0">
              <a:latin typeface="+mn-lt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+mn-lt"/>
                <a:ea typeface="+mj-ea"/>
              </a:rPr>
              <a:t>CentOS8 </a:t>
            </a:r>
            <a:r>
              <a:rPr lang="ko-KR" altLang="en-US" sz="3000" dirty="0" smtClean="0">
                <a:latin typeface="+mn-lt"/>
                <a:ea typeface="+mj-ea"/>
              </a:rPr>
              <a:t>설치</a:t>
            </a:r>
            <a:endParaRPr lang="en-US" altLang="ko-KR" sz="3000" dirty="0" smtClean="0">
              <a:latin typeface="+mn-lt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3000" dirty="0" smtClean="0">
              <a:latin typeface="+mn-lt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sz="3000" dirty="0" smtClean="0">
                <a:latin typeface="+mn-lt"/>
                <a:ea typeface="+mj-ea"/>
              </a:rPr>
              <a:t>패키지 설치 및 설정</a:t>
            </a:r>
            <a:endParaRPr lang="en-US" altLang="ko-KR" sz="3000" dirty="0">
              <a:latin typeface="+mn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2166450" y="23335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 smtClean="0">
                <a:latin typeface="+mn-lt"/>
                <a:ea typeface="+mj-ea"/>
              </a:rPr>
              <a:t>가상 머신 생성</a:t>
            </a:r>
            <a:endParaRPr sz="3500" dirty="0">
              <a:latin typeface="+mn-lt"/>
              <a:ea typeface="+mj-ea"/>
            </a:endParaRPr>
          </a:p>
        </p:txBody>
      </p:sp>
      <p:sp>
        <p:nvSpPr>
          <p:cNvPr id="288" name="Google Shape;288;p35"/>
          <p:cNvSpPr txBox="1">
            <a:spLocks noGrp="1"/>
          </p:cNvSpPr>
          <p:nvPr>
            <p:ph type="subTitle" idx="1"/>
          </p:nvPr>
        </p:nvSpPr>
        <p:spPr>
          <a:xfrm>
            <a:off x="3334800" y="3175395"/>
            <a:ext cx="3425627" cy="1330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lt"/>
                <a:ea typeface="+mn-ea"/>
              </a:rPr>
              <a:t>가상 머신 이름 </a:t>
            </a:r>
            <a:r>
              <a:rPr lang="en-US" altLang="ko-KR" dirty="0" smtClean="0">
                <a:latin typeface="+mn-lt"/>
                <a:ea typeface="+mn-ea"/>
              </a:rPr>
              <a:t>: Bigdata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+mn-lt"/>
                <a:ea typeface="+mn-ea"/>
              </a:rPr>
              <a:t>Guset</a:t>
            </a:r>
            <a:r>
              <a:rPr lang="en-US" dirty="0" smtClean="0">
                <a:latin typeface="+mn-lt"/>
                <a:ea typeface="+mn-ea"/>
              </a:rPr>
              <a:t> OS : CentOS 8 64-bit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n-lt"/>
                <a:ea typeface="+mn-ea"/>
              </a:rPr>
              <a:t>HDD : 20GH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n-lt"/>
                <a:ea typeface="+mn-ea"/>
              </a:rPr>
              <a:t>RAM : 1GB</a:t>
            </a:r>
            <a:endParaRPr dirty="0">
              <a:latin typeface="+mn-lt"/>
              <a:ea typeface="+mn-ea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+mj-ea"/>
              </a:rPr>
              <a:t>01</a:t>
            </a:r>
            <a:endParaRPr dirty="0"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>
            <a:spLocks noGrp="1"/>
          </p:cNvSpPr>
          <p:nvPr>
            <p:ph type="subTitle" idx="1"/>
          </p:nvPr>
        </p:nvSpPr>
        <p:spPr>
          <a:xfrm>
            <a:off x="6549630" y="3077155"/>
            <a:ext cx="2169600" cy="1444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>
                <a:latin typeface="+mn-lt"/>
              </a:rPr>
              <a:t>* </a:t>
            </a:r>
            <a:r>
              <a:rPr lang="ko-KR" altLang="en-US" dirty="0" smtClean="0">
                <a:latin typeface="+mn-lt"/>
              </a:rPr>
              <a:t>제일 첫 사진을 참고하여 서버 생성시</a:t>
            </a: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lang="ko-KR" altLang="en-US" dirty="0" smtClean="0">
                <a:latin typeface="+mn-lt"/>
              </a:rPr>
              <a:t>종류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버전에 주의</a:t>
            </a:r>
            <a:endParaRPr dirty="0">
              <a:latin typeface="+mn-lt"/>
            </a:endParaRPr>
          </a:p>
        </p:txBody>
      </p:sp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가상 머신 생성 과정 </a:t>
            </a:r>
            <a:endParaRPr dirty="0"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400" y="1113655"/>
            <a:ext cx="2160000" cy="16415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307" y="1113655"/>
            <a:ext cx="2160000" cy="16415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33" y="2876990"/>
            <a:ext cx="2194722" cy="16447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400" y="2902875"/>
            <a:ext cx="2160000" cy="161885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33" y="1113655"/>
            <a:ext cx="2092960" cy="1615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2166450" y="23335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smtClean="0">
                <a:latin typeface="+mn-lt"/>
                <a:ea typeface="+mj-ea"/>
              </a:rPr>
              <a:t>CentOS8 </a:t>
            </a:r>
            <a:r>
              <a:rPr lang="ko-KR" altLang="en-US" sz="3500" dirty="0" smtClean="0">
                <a:latin typeface="+mn-lt"/>
                <a:ea typeface="+mj-ea"/>
              </a:rPr>
              <a:t>설치</a:t>
            </a:r>
            <a:endParaRPr sz="3500" dirty="0">
              <a:latin typeface="+mn-lt"/>
              <a:ea typeface="+mj-ea"/>
            </a:endParaRPr>
          </a:p>
        </p:txBody>
      </p:sp>
      <p:sp>
        <p:nvSpPr>
          <p:cNvPr id="288" name="Google Shape;288;p35"/>
          <p:cNvSpPr txBox="1">
            <a:spLocks noGrp="1"/>
          </p:cNvSpPr>
          <p:nvPr>
            <p:ph type="subTitle" idx="1"/>
          </p:nvPr>
        </p:nvSpPr>
        <p:spPr>
          <a:xfrm>
            <a:off x="3334800" y="3175395"/>
            <a:ext cx="3425627" cy="1330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lt"/>
                <a:ea typeface="+mn-ea"/>
              </a:rPr>
              <a:t>소프트웨어 설치 </a:t>
            </a:r>
            <a:r>
              <a:rPr lang="en-US" altLang="ko-KR" dirty="0" smtClean="0">
                <a:latin typeface="+mn-lt"/>
                <a:ea typeface="+mn-ea"/>
              </a:rPr>
              <a:t>: </a:t>
            </a:r>
            <a:r>
              <a:rPr lang="ko-KR" altLang="en-US" dirty="0" smtClean="0">
                <a:latin typeface="+mn-lt"/>
                <a:ea typeface="+mn-ea"/>
              </a:rPr>
              <a:t>최소 설치</a:t>
            </a:r>
            <a:endParaRPr lang="en-US" altLang="ko-KR" dirty="0" smtClean="0">
              <a:latin typeface="+mn-lt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lt"/>
                <a:ea typeface="+mn-ea"/>
              </a:rPr>
              <a:t>설치 대상 </a:t>
            </a:r>
            <a:r>
              <a:rPr lang="en-US" altLang="ko-KR" dirty="0" smtClean="0">
                <a:latin typeface="+mn-lt"/>
                <a:ea typeface="+mn-ea"/>
              </a:rPr>
              <a:t>: </a:t>
            </a:r>
            <a:r>
              <a:rPr lang="ko-KR" altLang="en-US" dirty="0" smtClean="0">
                <a:latin typeface="+mn-lt"/>
                <a:ea typeface="+mn-ea"/>
              </a:rPr>
              <a:t>자동 파티션</a:t>
            </a:r>
            <a:endParaRPr lang="en-US" altLang="ko-KR" dirty="0" smtClean="0">
              <a:latin typeface="+mn-lt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n-lt"/>
                <a:ea typeface="+mn-ea"/>
              </a:rPr>
              <a:t>KDUMP : </a:t>
            </a:r>
            <a:r>
              <a:rPr lang="ko-KR" altLang="en-US" dirty="0" smtClean="0">
                <a:latin typeface="+mn-lt"/>
                <a:ea typeface="+mn-ea"/>
              </a:rPr>
              <a:t>비활성화</a:t>
            </a:r>
            <a:endParaRPr lang="en-US" altLang="ko-KR" dirty="0" smtClean="0">
              <a:latin typeface="+mn-lt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lt"/>
                <a:ea typeface="+mn-ea"/>
              </a:rPr>
              <a:t>네트워크 </a:t>
            </a:r>
            <a:r>
              <a:rPr lang="en-US" altLang="ko-KR" dirty="0" smtClean="0">
                <a:latin typeface="+mn-lt"/>
                <a:ea typeface="+mn-ea"/>
              </a:rPr>
              <a:t>: </a:t>
            </a:r>
            <a:r>
              <a:rPr lang="ko-KR" altLang="en-US" dirty="0" smtClean="0">
                <a:latin typeface="+mn-lt"/>
                <a:ea typeface="+mn-ea"/>
              </a:rPr>
              <a:t>활성화</a:t>
            </a:r>
            <a:endParaRPr lang="en-US" altLang="ko-KR" dirty="0" smtClean="0">
              <a:latin typeface="+mn-lt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+mn-lt"/>
                <a:ea typeface="+mn-ea"/>
              </a:rPr>
              <a:t>계정명</a:t>
            </a:r>
            <a:r>
              <a:rPr lang="ko-KR" altLang="en-US" dirty="0" smtClean="0">
                <a:latin typeface="+mn-lt"/>
                <a:ea typeface="+mn-ea"/>
              </a:rPr>
              <a:t> </a:t>
            </a:r>
            <a:r>
              <a:rPr lang="en-US" altLang="ko-KR" dirty="0" smtClean="0">
                <a:latin typeface="+mn-lt"/>
                <a:ea typeface="+mn-ea"/>
              </a:rPr>
              <a:t>: bigdata</a:t>
            </a: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  <a:ea typeface="+mj-ea"/>
              </a:rPr>
              <a:t>02</a:t>
            </a:r>
            <a:endParaRPr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48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>
            <a:spLocks noGrp="1"/>
          </p:cNvSpPr>
          <p:nvPr>
            <p:ph type="subTitle" idx="1"/>
          </p:nvPr>
        </p:nvSpPr>
        <p:spPr>
          <a:xfrm>
            <a:off x="5245086" y="6222691"/>
            <a:ext cx="2169600" cy="1444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>
                <a:latin typeface="+mn-lt"/>
              </a:rPr>
              <a:t>* </a:t>
            </a:r>
            <a:r>
              <a:rPr lang="ko-KR" altLang="en-US" dirty="0" smtClean="0">
                <a:latin typeface="+mn-lt"/>
              </a:rPr>
              <a:t>제일 첫 사진을 참고하여 서버 생성시</a:t>
            </a: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lang="ko-KR" altLang="en-US" dirty="0" smtClean="0">
                <a:latin typeface="+mn-lt"/>
              </a:rPr>
              <a:t>종류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버전에 주의</a:t>
            </a:r>
            <a:endParaRPr dirty="0">
              <a:latin typeface="+mn-lt"/>
            </a:endParaRPr>
          </a:p>
        </p:txBody>
      </p:sp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lt"/>
              </a:rPr>
              <a:t>CentOS8 </a:t>
            </a:r>
            <a:r>
              <a:rPr lang="ko-KR" altLang="en-US" dirty="0" smtClean="0">
                <a:latin typeface="+mj-lt"/>
              </a:rPr>
              <a:t>설치 과정 </a:t>
            </a:r>
            <a:endParaRPr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09" y="1105197"/>
            <a:ext cx="2091600" cy="15432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10" y="1105198"/>
            <a:ext cx="2091600" cy="1543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011" y="1105196"/>
            <a:ext cx="2080932" cy="15432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09" y="2789162"/>
            <a:ext cx="2091600" cy="16270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11" y="2789162"/>
            <a:ext cx="2091600" cy="16270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011" y="2789162"/>
            <a:ext cx="2080932" cy="162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>
            <a:spLocks noGrp="1"/>
          </p:cNvSpPr>
          <p:nvPr>
            <p:ph type="subTitle" idx="1"/>
          </p:nvPr>
        </p:nvSpPr>
        <p:spPr>
          <a:xfrm>
            <a:off x="4619230" y="1847423"/>
            <a:ext cx="2169600" cy="840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lt"/>
              </a:rPr>
              <a:t>사진을 참조 하여 </a:t>
            </a:r>
            <a:r>
              <a:rPr lang="en-US" altLang="ko-KR" dirty="0" smtClean="0">
                <a:latin typeface="+mn-lt"/>
              </a:rPr>
              <a:t>CentOS</a:t>
            </a:r>
            <a:r>
              <a:rPr lang="ko-KR" altLang="en-US" dirty="0" smtClean="0">
                <a:latin typeface="+mn-lt"/>
              </a:rPr>
              <a:t>의 설치를 진행</a:t>
            </a:r>
            <a:endParaRPr lang="en-US" altLang="ko-KR" dirty="0" smtClean="0">
              <a:latin typeface="+mn-lt"/>
            </a:endParaRPr>
          </a:p>
        </p:txBody>
      </p:sp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lt"/>
              </a:rPr>
              <a:t>CentOS8 </a:t>
            </a:r>
            <a:r>
              <a:rPr lang="ko-KR" altLang="en-US" dirty="0" smtClean="0">
                <a:latin typeface="+mj-lt"/>
              </a:rPr>
              <a:t>설치 과정 </a:t>
            </a:r>
            <a:endParaRPr dirty="0"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17" y="1402988"/>
            <a:ext cx="2091600" cy="15432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17" y="3116877"/>
            <a:ext cx="2099160" cy="154320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4080529" y="1402988"/>
            <a:ext cx="180061" cy="3274070"/>
            <a:chOff x="4092721" y="1402988"/>
            <a:chExt cx="180061" cy="3274070"/>
          </a:xfrm>
        </p:grpSpPr>
        <p:cxnSp>
          <p:nvCxnSpPr>
            <p:cNvPr id="13" name="Google Shape;324;p37"/>
            <p:cNvCxnSpPr>
              <a:stCxn id="14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326;p37"/>
          <p:cNvSpPr/>
          <p:nvPr/>
        </p:nvSpPr>
        <p:spPr>
          <a:xfrm>
            <a:off x="4092721" y="3640640"/>
            <a:ext cx="166200" cy="16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95;p36"/>
          <p:cNvSpPr txBox="1">
            <a:spLocks noGrp="1"/>
          </p:cNvSpPr>
          <p:nvPr>
            <p:ph type="subTitle" idx="1"/>
          </p:nvPr>
        </p:nvSpPr>
        <p:spPr>
          <a:xfrm>
            <a:off x="4619230" y="3089853"/>
            <a:ext cx="2169600" cy="1085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lt"/>
              </a:rPr>
              <a:t>설치 사진의 순서</a:t>
            </a:r>
            <a:endParaRPr lang="en-US" altLang="ko-KR" dirty="0" smtClean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</a:pPr>
            <a:r>
              <a:rPr lang="en-US" altLang="ko-KR" dirty="0" smtClean="0">
                <a:latin typeface="+mn-lt"/>
              </a:rPr>
              <a:t>: </a:t>
            </a:r>
            <a:r>
              <a:rPr lang="ko-KR" altLang="en-US" dirty="0" smtClean="0">
                <a:latin typeface="+mn-lt"/>
              </a:rPr>
              <a:t>상단 왼쪽 </a:t>
            </a:r>
            <a:r>
              <a:rPr lang="en-US" altLang="ko-KR" dirty="0" smtClean="0">
                <a:latin typeface="+mn-lt"/>
              </a:rPr>
              <a:t>-&gt; </a:t>
            </a:r>
            <a:r>
              <a:rPr lang="ko-KR" altLang="en-US" dirty="0" smtClean="0">
                <a:latin typeface="+mn-lt"/>
              </a:rPr>
              <a:t>하단 오른쪽  </a:t>
            </a:r>
            <a:endParaRPr lang="en-US" altLang="ko-KR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75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2166450" y="23335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 smtClean="0">
                <a:latin typeface="+mn-lt"/>
                <a:ea typeface="+mj-ea"/>
              </a:rPr>
              <a:t>패키지 설치 및 설정</a:t>
            </a:r>
            <a:endParaRPr sz="3500" dirty="0">
              <a:latin typeface="+mn-lt"/>
              <a:ea typeface="+mj-ea"/>
            </a:endParaRPr>
          </a:p>
        </p:txBody>
      </p:sp>
      <p:sp>
        <p:nvSpPr>
          <p:cNvPr id="288" name="Google Shape;288;p35"/>
          <p:cNvSpPr txBox="1">
            <a:spLocks noGrp="1"/>
          </p:cNvSpPr>
          <p:nvPr>
            <p:ph type="subTitle" idx="1"/>
          </p:nvPr>
        </p:nvSpPr>
        <p:spPr>
          <a:xfrm>
            <a:off x="3334800" y="3175395"/>
            <a:ext cx="3425627" cy="1330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n-lt"/>
                <a:ea typeface="+mn-ea"/>
              </a:rPr>
              <a:t>Net-tools </a:t>
            </a:r>
            <a:r>
              <a:rPr lang="ko-KR" altLang="en-US" dirty="0" smtClean="0">
                <a:latin typeface="+mn-lt"/>
                <a:ea typeface="+mn-ea"/>
              </a:rPr>
              <a:t>설치</a:t>
            </a:r>
            <a:endParaRPr lang="en-US" altLang="ko-KR" dirty="0" smtClean="0">
              <a:latin typeface="+mn-lt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 smtClean="0">
                <a:latin typeface="+mn-lt"/>
                <a:ea typeface="+mn-ea"/>
              </a:rPr>
              <a:t>Wget</a:t>
            </a:r>
            <a:r>
              <a:rPr lang="en-US" altLang="ko-KR" dirty="0" smtClean="0">
                <a:latin typeface="+mn-lt"/>
                <a:ea typeface="+mn-ea"/>
              </a:rPr>
              <a:t> </a:t>
            </a:r>
            <a:r>
              <a:rPr lang="ko-KR" altLang="en-US" dirty="0" smtClean="0">
                <a:latin typeface="+mn-lt"/>
                <a:ea typeface="+mn-ea"/>
              </a:rPr>
              <a:t>설치</a:t>
            </a:r>
            <a:endParaRPr lang="en-US" altLang="ko-KR" dirty="0" smtClean="0">
              <a:latin typeface="+mn-lt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n-lt"/>
                <a:ea typeface="+mn-ea"/>
              </a:rPr>
              <a:t>Vim </a:t>
            </a:r>
            <a:r>
              <a:rPr lang="ko-KR" altLang="en-US" dirty="0" smtClean="0">
                <a:latin typeface="+mn-lt"/>
                <a:ea typeface="+mn-ea"/>
              </a:rPr>
              <a:t>설치</a:t>
            </a:r>
            <a:r>
              <a:rPr lang="en-US" altLang="ko-KR" dirty="0" smtClean="0">
                <a:latin typeface="+mn-lt"/>
                <a:ea typeface="+mn-ea"/>
              </a:rPr>
              <a:t>/</a:t>
            </a:r>
            <a:r>
              <a:rPr lang="ko-KR" altLang="en-US" dirty="0" smtClean="0">
                <a:latin typeface="+mn-lt"/>
                <a:ea typeface="+mn-ea"/>
              </a:rPr>
              <a:t>설정</a:t>
            </a:r>
            <a:endParaRPr lang="en-US" altLang="ko-KR" dirty="0" smtClean="0">
              <a:latin typeface="+mn-lt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lt"/>
                <a:ea typeface="+mn-ea"/>
              </a:rPr>
              <a:t>시스템 패키지 업데이트</a:t>
            </a:r>
            <a:endParaRPr lang="en-US" altLang="ko-KR" dirty="0" smtClean="0">
              <a:latin typeface="+mn-lt"/>
              <a:ea typeface="+mn-ea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  <a:ea typeface="+mj-ea"/>
              </a:rPr>
              <a:t>03</a:t>
            </a:r>
            <a:endParaRPr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57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패키지 설치 및 설정 과정 </a:t>
            </a:r>
            <a:endParaRPr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10" y="1283077"/>
            <a:ext cx="2160000" cy="16188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25" y="1289188"/>
            <a:ext cx="2160000" cy="1606634"/>
          </a:xfrm>
          <a:prstGeom prst="rect">
            <a:avLst/>
          </a:prstGeom>
        </p:spPr>
      </p:pic>
      <p:sp>
        <p:nvSpPr>
          <p:cNvPr id="12" name="Google Shape;295;p36"/>
          <p:cNvSpPr txBox="1">
            <a:spLocks noGrp="1"/>
          </p:cNvSpPr>
          <p:nvPr>
            <p:ph type="subTitle" idx="1"/>
          </p:nvPr>
        </p:nvSpPr>
        <p:spPr>
          <a:xfrm>
            <a:off x="5218016" y="3140961"/>
            <a:ext cx="2735727" cy="517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lt"/>
              </a:rPr>
              <a:t>주의 </a:t>
            </a:r>
            <a:r>
              <a:rPr lang="en-US" altLang="ko-KR" dirty="0" smtClean="0">
                <a:latin typeface="+mn-lt"/>
              </a:rPr>
              <a:t>- root</a:t>
            </a:r>
            <a:r>
              <a:rPr lang="ko-KR" altLang="en-US" dirty="0" smtClean="0">
                <a:latin typeface="+mn-lt"/>
              </a:rPr>
              <a:t>계정으로 접속</a:t>
            </a:r>
            <a:endParaRPr lang="en-US" altLang="ko-KR" dirty="0" smtClean="0">
              <a:latin typeface="+mn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10" y="3103302"/>
            <a:ext cx="2254516" cy="1606635"/>
          </a:xfrm>
          <a:prstGeom prst="rect">
            <a:avLst/>
          </a:prstGeom>
        </p:spPr>
      </p:pic>
      <p:sp>
        <p:nvSpPr>
          <p:cNvPr id="14" name="Google Shape;295;p36"/>
          <p:cNvSpPr txBox="1">
            <a:spLocks noGrp="1"/>
          </p:cNvSpPr>
          <p:nvPr>
            <p:ph type="subTitle" idx="1"/>
          </p:nvPr>
        </p:nvSpPr>
        <p:spPr>
          <a:xfrm>
            <a:off x="4939720" y="3670589"/>
            <a:ext cx="2735727" cy="758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lt"/>
              </a:rPr>
              <a:t>설치 과정 도중 </a:t>
            </a:r>
            <a:r>
              <a:rPr lang="en-US" altLang="ko-KR" dirty="0" smtClean="0">
                <a:latin typeface="+mn-lt"/>
              </a:rPr>
              <a:t>y/n </a:t>
            </a:r>
            <a:r>
              <a:rPr lang="ko-KR" altLang="en-US" dirty="0" smtClean="0">
                <a:latin typeface="+mn-lt"/>
              </a:rPr>
              <a:t>선택지 출력 시 </a:t>
            </a:r>
            <a:r>
              <a:rPr lang="en-US" altLang="ko-KR" dirty="0" smtClean="0">
                <a:latin typeface="+mn-lt"/>
              </a:rPr>
              <a:t>y</a:t>
            </a:r>
            <a:r>
              <a:rPr lang="ko-KR" altLang="en-US" dirty="0" smtClean="0">
                <a:latin typeface="+mn-lt"/>
              </a:rPr>
              <a:t>선택</a:t>
            </a:r>
            <a:endParaRPr lang="en-US" altLang="ko-KR" dirty="0" smtClean="0">
              <a:latin typeface="+mn-lt"/>
            </a:endParaRPr>
          </a:p>
        </p:txBody>
      </p:sp>
      <p:sp>
        <p:nvSpPr>
          <p:cNvPr id="15" name="Google Shape;295;p36"/>
          <p:cNvSpPr txBox="1">
            <a:spLocks noGrp="1"/>
          </p:cNvSpPr>
          <p:nvPr>
            <p:ph type="subTitle" idx="1"/>
          </p:nvPr>
        </p:nvSpPr>
        <p:spPr>
          <a:xfrm>
            <a:off x="3408693" y="765615"/>
            <a:ext cx="2735727" cy="517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lt"/>
              </a:rPr>
              <a:t>Net-tools, </a:t>
            </a:r>
            <a:r>
              <a:rPr lang="en-US" altLang="ko-KR" dirty="0" err="1" smtClean="0">
                <a:latin typeface="+mn-lt"/>
              </a:rPr>
              <a:t>wget</a:t>
            </a:r>
            <a:r>
              <a:rPr lang="en-US" altLang="ko-KR" dirty="0" smtClean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설치</a:t>
            </a:r>
            <a:endParaRPr lang="en-US" altLang="ko-KR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56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240</Words>
  <Application>Microsoft Office PowerPoint</Application>
  <PresentationFormat>화면 슬라이드 쇼(16:9)</PresentationFormat>
  <Paragraphs>53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DM Serif Display</vt:lpstr>
      <vt:lpstr>Karla</vt:lpstr>
      <vt:lpstr>맑은 고딕</vt:lpstr>
      <vt:lpstr>Arial</vt:lpstr>
      <vt:lpstr>Minimalist Hepatitis Clinical Case by Slidesgo</vt:lpstr>
      <vt:lpstr>빅데이터 플랫폼 개발자 양성  수행 평가서</vt:lpstr>
      <vt:lpstr>목     차 </vt:lpstr>
      <vt:lpstr>가상 머신 생성</vt:lpstr>
      <vt:lpstr>가상 머신 생성 과정 </vt:lpstr>
      <vt:lpstr>CentOS8 설치</vt:lpstr>
      <vt:lpstr>CentOS8 설치 과정 </vt:lpstr>
      <vt:lpstr>CentOS8 설치 과정 </vt:lpstr>
      <vt:lpstr>패키지 설치 및 설정</vt:lpstr>
      <vt:lpstr>패키지 설치 및 설정 과정 </vt:lpstr>
      <vt:lpstr>패키지 설치 및 설정 과정 </vt:lpstr>
      <vt:lpstr>패키지 설치 및 설정 과정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플랫폼 개발자 양성 수행 평가서</dc:title>
  <dc:creator>bigdata</dc:creator>
  <cp:lastModifiedBy>bigdata</cp:lastModifiedBy>
  <cp:revision>10</cp:revision>
  <dcterms:modified xsi:type="dcterms:W3CDTF">2021-08-20T03:03:48Z</dcterms:modified>
</cp:coreProperties>
</file>