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307" r:id="rId6"/>
    <p:sldId id="315" r:id="rId7"/>
    <p:sldId id="314" r:id="rId8"/>
    <p:sldId id="309" r:id="rId9"/>
    <p:sldId id="310" r:id="rId10"/>
    <p:sldId id="317" r:id="rId11"/>
    <p:sldId id="318" r:id="rId12"/>
    <p:sldId id="319" r:id="rId13"/>
    <p:sldId id="320" r:id="rId14"/>
    <p:sldId id="321" r:id="rId15"/>
    <p:sldId id="31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13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048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63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994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63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8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3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2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2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  <a:ea typeface="+mn-ea"/>
              </a:rPr>
              <a:t>빅데이터 플랫폼 개발자 양성 </a:t>
            </a:r>
            <a:r>
              <a:rPr lang="en-US" altLang="ko-KR" dirty="0" smtClean="0">
                <a:latin typeface="+mj-lt"/>
                <a:ea typeface="+mn-ea"/>
              </a:rPr>
              <a:t/>
            </a:r>
            <a:br>
              <a:rPr lang="en-US" altLang="ko-KR" dirty="0" smtClean="0">
                <a:latin typeface="+mj-lt"/>
                <a:ea typeface="+mn-ea"/>
              </a:rPr>
            </a:br>
            <a:r>
              <a:rPr lang="ko-KR" altLang="en-US" dirty="0" smtClean="0">
                <a:latin typeface="+mj-lt"/>
                <a:ea typeface="+mn-ea"/>
              </a:rPr>
              <a:t>수행 평가서</a:t>
            </a:r>
            <a:endParaRPr dirty="0">
              <a:latin typeface="+mj-lt"/>
              <a:ea typeface="+mn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학습자 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ko-KR" altLang="en-US" dirty="0" err="1" smtClean="0">
                <a:latin typeface="+mn-lt"/>
                <a:ea typeface="+mn-ea"/>
              </a:rPr>
              <a:t>권능한</a:t>
            </a:r>
            <a:endParaRPr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962994" y="1677662"/>
            <a:ext cx="4213002" cy="167924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그림을 참조하여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을 설치</a:t>
            </a:r>
            <a:endParaRPr lang="en-US" altLang="ko-KR" dirty="0" smtClean="0"/>
          </a:p>
          <a:p>
            <a:r>
              <a:rPr lang="ko-KR" altLang="en-US" dirty="0" smtClean="0"/>
              <a:t>접속 후 기본 쿼리 실습 후  </a:t>
            </a:r>
            <a:endParaRPr lang="en-US" altLang="ko-KR" dirty="0" smtClean="0"/>
          </a:p>
          <a:p>
            <a:r>
              <a:rPr lang="ko-KR" altLang="en-US" dirty="0" smtClean="0"/>
              <a:t>이 후 외부 접속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 설정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918509"/>
            <a:ext cx="3886200" cy="375255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95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962994" y="1677662"/>
            <a:ext cx="4213002" cy="2565160"/>
          </a:xfrm>
        </p:spPr>
        <p:txBody>
          <a:bodyPr/>
          <a:lstStyle/>
          <a:p>
            <a:r>
              <a:rPr lang="ko-KR" altLang="en-US" dirty="0" smtClean="0"/>
              <a:t>그림을 참조하여 </a:t>
            </a:r>
            <a:r>
              <a:rPr lang="en-US" altLang="ko-KR" dirty="0" smtClean="0"/>
              <a:t>Vim</a:t>
            </a:r>
            <a:r>
              <a:rPr lang="ko-KR" altLang="en-US" dirty="0" smtClean="0"/>
              <a:t>을 설치하고 환경설정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설치 후 브라우저 접속 확인을 위하여 </a:t>
            </a:r>
            <a:endParaRPr lang="en-US" altLang="ko-KR" dirty="0" smtClean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포트 </a:t>
            </a:r>
            <a:r>
              <a:rPr lang="en-US" altLang="ko-KR" dirty="0" smtClean="0"/>
              <a:t>8080</a:t>
            </a:r>
            <a:r>
              <a:rPr lang="ko-KR" altLang="en-US" dirty="0" err="1" smtClean="0"/>
              <a:t>인바운드</a:t>
            </a:r>
            <a:r>
              <a:rPr lang="ko-KR" altLang="en-US" dirty="0" smtClean="0"/>
              <a:t> 규칙 등록 및 </a:t>
            </a:r>
            <a:r>
              <a:rPr lang="en-US" altLang="ko-KR" dirty="0" smtClean="0"/>
              <a:t>FTP,MARIADB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인바운드를</a:t>
            </a:r>
            <a:r>
              <a:rPr lang="ko-KR" altLang="en-US" dirty="0" smtClean="0"/>
              <a:t> 적용 하여준다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970321"/>
            <a:ext cx="3803100" cy="1894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2" y="2974380"/>
            <a:ext cx="3803100" cy="18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922627" y="3610440"/>
            <a:ext cx="4213002" cy="798582"/>
          </a:xfrm>
        </p:spPr>
        <p:txBody>
          <a:bodyPr/>
          <a:lstStyle/>
          <a:p>
            <a:r>
              <a:rPr lang="ko-KR" altLang="en-US" dirty="0" smtClean="0"/>
              <a:t>그림을 참조하여 </a:t>
            </a:r>
            <a:r>
              <a:rPr lang="ko-KR" altLang="en-US" dirty="0" err="1" smtClean="0"/>
              <a:t>톰켓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r>
              <a:rPr lang="ko-KR" altLang="en-US" dirty="0" smtClean="0"/>
              <a:t>설치 후 </a:t>
            </a:r>
            <a:r>
              <a:rPr lang="ko-KR" altLang="en-US" dirty="0" err="1" smtClean="0"/>
              <a:t>설정변시</a:t>
            </a:r>
            <a:r>
              <a:rPr lang="ko-KR" altLang="en-US" dirty="0" smtClean="0"/>
              <a:t> 과정을 놓치지 않게 주의 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2" y="1134775"/>
            <a:ext cx="3789239" cy="18947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1" y="3108355"/>
            <a:ext cx="3789239" cy="18947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3" y="1134775"/>
            <a:ext cx="3789239" cy="1962154"/>
          </a:xfrm>
          <a:prstGeom prst="rect">
            <a:avLst/>
          </a:prstGeom>
        </p:spPr>
      </p:pic>
      <p:sp>
        <p:nvSpPr>
          <p:cNvPr id="15" name="부제목 1"/>
          <p:cNvSpPr>
            <a:spLocks noGrp="1"/>
          </p:cNvSpPr>
          <p:nvPr>
            <p:ph type="subTitle" idx="1"/>
          </p:nvPr>
        </p:nvSpPr>
        <p:spPr>
          <a:xfrm>
            <a:off x="4853388" y="2998489"/>
            <a:ext cx="4213002" cy="300446"/>
          </a:xfrm>
        </p:spPr>
        <p:txBody>
          <a:bodyPr/>
          <a:lstStyle/>
          <a:p>
            <a:r>
              <a:rPr lang="en-US" altLang="ko-KR" sz="1000" dirty="0" smtClean="0"/>
              <a:t>* 7</a:t>
            </a:r>
            <a:r>
              <a:rPr lang="ko-KR" altLang="en-US" sz="1000" dirty="0" smtClean="0"/>
              <a:t>번 과정 이후 브라우저 접속 확인결과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6434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839527" y="1417320"/>
            <a:ext cx="4213002" cy="2121484"/>
          </a:xfrm>
        </p:spPr>
        <p:txBody>
          <a:bodyPr/>
          <a:lstStyle/>
          <a:p>
            <a:r>
              <a:rPr lang="ko-KR" altLang="en-US" dirty="0" smtClean="0"/>
              <a:t>파일 배포를 위하여 </a:t>
            </a:r>
            <a:r>
              <a:rPr lang="en-US" altLang="ko-KR" dirty="0" smtClean="0"/>
              <a:t>13.125.23.66</a:t>
            </a:r>
            <a:r>
              <a:rPr lang="ko-KR" altLang="en-US" dirty="0" smtClean="0"/>
              <a:t>를 주소로 하여 호스트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과정을 마친 후 파일 배포를 하기 위하여 이클립스에서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파일로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한 파일을 </a:t>
            </a:r>
            <a:r>
              <a:rPr lang="en-US" altLang="ko-KR" dirty="0" smtClean="0"/>
              <a:t>home-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incoding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부제목 1"/>
          <p:cNvSpPr>
            <a:spLocks noGrp="1"/>
          </p:cNvSpPr>
          <p:nvPr>
            <p:ph type="subTitle" idx="1"/>
          </p:nvPr>
        </p:nvSpPr>
        <p:spPr>
          <a:xfrm>
            <a:off x="4853388" y="3790926"/>
            <a:ext cx="4213002" cy="451895"/>
          </a:xfrm>
        </p:spPr>
        <p:txBody>
          <a:bodyPr/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이클립스에서 작성한 파일과 </a:t>
            </a:r>
            <a:r>
              <a:rPr lang="en-US" altLang="ko-KR" sz="1000" dirty="0" smtClean="0"/>
              <a:t>putty</a:t>
            </a:r>
            <a:r>
              <a:rPr lang="ko-KR" altLang="en-US" sz="1000" dirty="0" smtClean="0"/>
              <a:t>에 설치한 </a:t>
            </a:r>
            <a:r>
              <a:rPr lang="en-US" altLang="ko-KR" sz="1000" dirty="0" smtClean="0"/>
              <a:t>java </a:t>
            </a:r>
            <a:r>
              <a:rPr lang="ko-KR" altLang="en-US" sz="1000" dirty="0" smtClean="0"/>
              <a:t>버전을 동일시 해야한다 </a:t>
            </a:r>
            <a:endParaRPr lang="en-US" altLang="ko-KR" sz="1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3" y="963167"/>
            <a:ext cx="3729558" cy="18790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3" y="2940152"/>
            <a:ext cx="3729558" cy="20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853388" y="1919369"/>
            <a:ext cx="4213002" cy="2121484"/>
          </a:xfrm>
        </p:spPr>
        <p:txBody>
          <a:bodyPr/>
          <a:lstStyle/>
          <a:p>
            <a:r>
              <a:rPr lang="ko-KR" altLang="en-US" dirty="0" smtClean="0"/>
              <a:t>배포한 파일을 바탕으로 </a:t>
            </a:r>
            <a:endParaRPr lang="en-US" altLang="ko-KR" dirty="0" smtClean="0"/>
          </a:p>
          <a:p>
            <a:r>
              <a:rPr lang="ko-KR" altLang="en-US" dirty="0" smtClean="0"/>
              <a:t>브라우저에 주소를 입력하여 잘 배포 </a:t>
            </a:r>
            <a:r>
              <a:rPr lang="ko-KR" altLang="en-US" dirty="0" err="1" smtClean="0"/>
              <a:t>되엇는지</a:t>
            </a:r>
            <a:r>
              <a:rPr lang="ko-KR" altLang="en-US" dirty="0" smtClean="0"/>
              <a:t> 확인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3" y="1112941"/>
            <a:ext cx="3729558" cy="18055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3" y="3132490"/>
            <a:ext cx="3729558" cy="176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lt"/>
                <a:ea typeface="+mj-ea"/>
              </a:rPr>
              <a:t>목     차 </a:t>
            </a:r>
            <a:endParaRPr sz="4000" dirty="0">
              <a:latin typeface="+mj-lt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 smtClean="0">
                <a:latin typeface="+mn-lt"/>
                <a:ea typeface="+mj-ea"/>
              </a:rPr>
              <a:t>AWS </a:t>
            </a:r>
            <a:r>
              <a:rPr lang="ko-KR" altLang="en-US" sz="3000" dirty="0" smtClean="0">
                <a:latin typeface="+mn-lt"/>
                <a:ea typeface="+mj-ea"/>
              </a:rPr>
              <a:t>인스턴스 생성하기</a:t>
            </a: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+mn-lt"/>
                <a:ea typeface="+mj-ea"/>
              </a:rPr>
              <a:t>AWS </a:t>
            </a:r>
            <a:r>
              <a:rPr lang="ko-KR" altLang="en-US" sz="3000" dirty="0" smtClean="0">
                <a:latin typeface="+mn-lt"/>
                <a:ea typeface="+mj-ea"/>
              </a:rPr>
              <a:t>인스턴스 초기 설정</a:t>
            </a: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3000" dirty="0" smtClean="0">
                <a:latin typeface="+mn-lt"/>
                <a:ea typeface="+mj-ea"/>
              </a:rPr>
              <a:t>패키지 설치 및 설정</a:t>
            </a:r>
            <a:endParaRPr lang="en-US" altLang="ko-KR" sz="3000" dirty="0">
              <a:latin typeface="+mn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987686" y="2333595"/>
            <a:ext cx="51686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latin typeface="+mn-lt"/>
                <a:ea typeface="+mj-ea"/>
              </a:rPr>
              <a:t>AWS </a:t>
            </a:r>
            <a:r>
              <a:rPr lang="ko-KR" altLang="en-US" sz="3500" dirty="0" smtClean="0">
                <a:latin typeface="+mn-lt"/>
                <a:ea typeface="+mj-ea"/>
              </a:rPr>
              <a:t>인스턴스 생성하기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661243" y="3175395"/>
            <a:ext cx="3821514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  <a:ea typeface="+mn-ea"/>
              </a:rPr>
              <a:t>- AMI </a:t>
            </a:r>
            <a:r>
              <a:rPr lang="ko-KR" altLang="en-US" dirty="0" smtClean="0">
                <a:latin typeface="+mn-lt"/>
                <a:ea typeface="+mn-ea"/>
              </a:rPr>
              <a:t>선택 </a:t>
            </a:r>
            <a:r>
              <a:rPr lang="en-US" altLang="ko-KR" dirty="0" smtClean="0">
                <a:latin typeface="+mn-lt"/>
                <a:ea typeface="+mn-ea"/>
              </a:rPr>
              <a:t>: Amazon Linux 2 AMI(HVM)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인스턴스 유형 </a:t>
            </a:r>
            <a:r>
              <a:rPr lang="en-US" altLang="ko-KR" dirty="0" smtClean="0">
                <a:latin typeface="+mn-lt"/>
                <a:ea typeface="+mn-ea"/>
              </a:rPr>
              <a:t>: t2.micro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latin typeface="+mn-lt"/>
                <a:ea typeface="+mn-ea"/>
              </a:rPr>
              <a:t>     (</a:t>
            </a:r>
            <a:r>
              <a:rPr lang="ko-KR" altLang="en-US" dirty="0" err="1" smtClean="0">
                <a:latin typeface="+mn-lt"/>
                <a:ea typeface="+mn-ea"/>
              </a:rPr>
              <a:t>프리티어</a:t>
            </a:r>
            <a:r>
              <a:rPr lang="ko-KR" altLang="en-US" dirty="0" smtClean="0">
                <a:latin typeface="+mn-lt"/>
                <a:ea typeface="+mn-ea"/>
              </a:rPr>
              <a:t> 사용가능</a:t>
            </a:r>
            <a:r>
              <a:rPr lang="en-US" altLang="ko-KR" dirty="0" smtClean="0">
                <a:latin typeface="+mn-lt"/>
                <a:ea typeface="+mn-ea"/>
              </a:rPr>
              <a:t>)</a:t>
            </a:r>
            <a:endParaRPr dirty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+mj-ea"/>
              </a:rPr>
              <a:t>01</a:t>
            </a:r>
            <a:endParaRPr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인스턴스 생성하기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763358" y="1349648"/>
            <a:ext cx="4105602" cy="3404304"/>
          </a:xfrm>
        </p:spPr>
        <p:txBody>
          <a:bodyPr/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홈페이지 접속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왼쪽의 그림을 참조하여 설정에 맞게 인스턴스 생성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인스턴스 연결</a:t>
            </a:r>
            <a:r>
              <a:rPr lang="en-US" altLang="ko-KR" dirty="0"/>
              <a:t>(</a:t>
            </a:r>
            <a:r>
              <a:rPr lang="ko-KR" altLang="en-US" dirty="0" err="1"/>
              <a:t>키페어</a:t>
            </a:r>
            <a:r>
              <a:rPr lang="ko-KR" altLang="en-US" dirty="0"/>
              <a:t> 없이 진행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4" y="791744"/>
            <a:ext cx="3636587" cy="19802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4" y="2887244"/>
            <a:ext cx="3636587" cy="203454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887135" y="2333595"/>
            <a:ext cx="536973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latin typeface="+mn-lt"/>
                <a:ea typeface="+mj-ea"/>
              </a:rPr>
              <a:t>AWS </a:t>
            </a:r>
            <a:r>
              <a:rPr lang="ko-KR" altLang="en-US" sz="3500" dirty="0" smtClean="0">
                <a:latin typeface="+mn-lt"/>
                <a:ea typeface="+mj-ea"/>
              </a:rPr>
              <a:t>인스턴스 초기 설정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610967" y="3175395"/>
            <a:ext cx="3922065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 smtClean="0">
                <a:latin typeface="+mn-lt"/>
                <a:ea typeface="+mn-ea"/>
              </a:rPr>
              <a:t>외부접속</a:t>
            </a:r>
            <a:r>
              <a:rPr lang="ko-KR" altLang="en-US" dirty="0" smtClean="0">
                <a:latin typeface="+mn-lt"/>
                <a:ea typeface="+mn-ea"/>
              </a:rPr>
              <a:t> </a:t>
            </a:r>
            <a:r>
              <a:rPr lang="en-US" altLang="ko-KR" dirty="0" smtClean="0">
                <a:latin typeface="+mn-lt"/>
                <a:ea typeface="+mn-ea"/>
              </a:rPr>
              <a:t>root </a:t>
            </a:r>
            <a:r>
              <a:rPr lang="ko-KR" altLang="en-US" dirty="0" smtClean="0">
                <a:latin typeface="+mn-lt"/>
                <a:ea typeface="+mn-ea"/>
              </a:rPr>
              <a:t>활성화 및 비밀번호 설정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smtClean="0">
                <a:latin typeface="+mn-lt"/>
                <a:ea typeface="+mn-ea"/>
              </a:rPr>
              <a:t>Putty SSH </a:t>
            </a:r>
            <a:r>
              <a:rPr lang="ko-KR" altLang="en-US" dirty="0" smtClean="0">
                <a:latin typeface="+mn-lt"/>
                <a:ea typeface="+mn-ea"/>
              </a:rPr>
              <a:t>접속 확인</a:t>
            </a:r>
            <a:endParaRPr lang="en-US" altLang="ko-KR" dirty="0" smtClean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ea typeface="+mj-ea"/>
              </a:rPr>
              <a:t>02</a:t>
            </a:r>
            <a:endParaRPr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48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인스턴스 생성하기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770288" y="1498311"/>
            <a:ext cx="4213002" cy="2696572"/>
          </a:xfrm>
        </p:spPr>
        <p:txBody>
          <a:bodyPr/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웹에서 인스턴스 연결하여 </a:t>
            </a:r>
            <a:r>
              <a:rPr lang="ko-KR" altLang="en-US" dirty="0" err="1" smtClean="0"/>
              <a:t>외부접속</a:t>
            </a:r>
            <a:endParaRPr lang="en-US" altLang="ko-KR" dirty="0"/>
          </a:p>
          <a:p>
            <a:r>
              <a:rPr lang="ko-KR" altLang="en-US" dirty="0" smtClean="0"/>
              <a:t>가능한 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활성화 및 비밀번호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ect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sshd_config</a:t>
            </a:r>
            <a:r>
              <a:rPr lang="en-US" altLang="ko-KR" dirty="0"/>
              <a:t>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그림과 같이 </a:t>
            </a:r>
            <a:r>
              <a:rPr lang="ko-KR" altLang="en-US" dirty="0" err="1" smtClean="0"/>
              <a:t>설정값을</a:t>
            </a:r>
            <a:r>
              <a:rPr lang="ko-KR" altLang="en-US" dirty="0" smtClean="0"/>
              <a:t> 변경 후 저장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1" name="Google Shape;324;p37"/>
            <p:cNvCxnSpPr>
              <a:stCxn id="22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791745"/>
            <a:ext cx="3634341" cy="19438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2846597"/>
            <a:ext cx="3634341" cy="19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인스턴스 생성하기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756427" y="1301152"/>
            <a:ext cx="4105602" cy="3404304"/>
          </a:xfrm>
        </p:spPr>
        <p:txBody>
          <a:bodyPr/>
          <a:lstStyle/>
          <a:p>
            <a:r>
              <a:rPr lang="ko-KR" altLang="en-US" dirty="0" smtClean="0"/>
              <a:t>설정 값 저장 후 첫번째 그림과 같이 입력하여 설정 마무리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Putty </a:t>
            </a:r>
            <a:r>
              <a:rPr lang="ko-KR" altLang="en-US" dirty="0" smtClean="0"/>
              <a:t>실행 후 </a:t>
            </a:r>
            <a:endParaRPr lang="en-US" altLang="ko-KR" dirty="0"/>
          </a:p>
          <a:p>
            <a:r>
              <a:rPr lang="ko-KR" altLang="en-US" dirty="0" smtClean="0"/>
              <a:t>호스트 </a:t>
            </a:r>
            <a:r>
              <a:rPr lang="en-US" altLang="ko-KR" dirty="0" smtClean="0"/>
              <a:t>13.125.23.66 IP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비밀번호 입력 후 접속 확인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5" y="2846597"/>
            <a:ext cx="3539169" cy="200648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1" name="Google Shape;324;p37"/>
            <p:cNvCxnSpPr>
              <a:stCxn id="22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5" y="876299"/>
            <a:ext cx="3539169" cy="19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latin typeface="+mn-lt"/>
                <a:ea typeface="+mj-ea"/>
              </a:rPr>
              <a:t>패키지 설치 및 설정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859186" y="3175395"/>
            <a:ext cx="342562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필수 패키지 설치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패키지 설정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smtClean="0">
                <a:latin typeface="+mn-lt"/>
                <a:ea typeface="+mn-ea"/>
              </a:rPr>
              <a:t>Tomcat</a:t>
            </a:r>
            <a:r>
              <a:rPr lang="ko-KR" altLang="en-US" dirty="0" smtClean="0">
                <a:latin typeface="+mn-lt"/>
                <a:ea typeface="+mn-ea"/>
              </a:rPr>
              <a:t> 설치</a:t>
            </a:r>
            <a:r>
              <a:rPr lang="en-US" altLang="ko-KR" dirty="0" smtClean="0">
                <a:latin typeface="+mn-lt"/>
                <a:ea typeface="+mn-ea"/>
              </a:rPr>
              <a:t>/</a:t>
            </a:r>
            <a:r>
              <a:rPr lang="ko-KR" altLang="en-US" dirty="0" smtClean="0">
                <a:latin typeface="+mn-lt"/>
                <a:ea typeface="+mn-ea"/>
              </a:rPr>
              <a:t>설정</a:t>
            </a:r>
            <a:r>
              <a:rPr lang="en-US" altLang="ko-KR" dirty="0" smtClean="0">
                <a:latin typeface="+mn-lt"/>
                <a:ea typeface="+mn-ea"/>
              </a:rPr>
              <a:t>/</a:t>
            </a:r>
            <a:r>
              <a:rPr lang="ko-KR" altLang="en-US" dirty="0" smtClean="0">
                <a:latin typeface="+mn-lt"/>
                <a:ea typeface="+mn-ea"/>
              </a:rPr>
              <a:t>프로젝트 배포 테스트</a:t>
            </a:r>
            <a:endParaRPr lang="en-US" altLang="ko-KR" dirty="0" smtClean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ea typeface="+mj-ea"/>
              </a:rPr>
              <a:t>03</a:t>
            </a:r>
            <a:endParaRPr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57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791745"/>
            <a:ext cx="3634341" cy="1943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2803425"/>
            <a:ext cx="3634341" cy="1943835"/>
          </a:xfrm>
          <a:prstGeom prst="rect">
            <a:avLst/>
          </a:prstGeom>
        </p:spPr>
      </p:pic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3887058" y="3161070"/>
            <a:ext cx="4213002" cy="755467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버전 설치</a:t>
            </a:r>
            <a:endParaRPr lang="en-US" altLang="ko-KR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18" name="Google Shape;324;p37"/>
            <p:cNvCxnSpPr>
              <a:stCxn id="19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부제목 1"/>
          <p:cNvSpPr>
            <a:spLocks noGrp="1"/>
          </p:cNvSpPr>
          <p:nvPr>
            <p:ph type="subTitle" idx="1"/>
          </p:nvPr>
        </p:nvSpPr>
        <p:spPr>
          <a:xfrm>
            <a:off x="4922688" y="1650711"/>
            <a:ext cx="4213002" cy="755467"/>
          </a:xfrm>
        </p:spPr>
        <p:txBody>
          <a:bodyPr/>
          <a:lstStyle/>
          <a:p>
            <a:r>
              <a:rPr lang="ko-KR" altLang="en-US" dirty="0" smtClean="0"/>
              <a:t>기초 패키지 </a:t>
            </a:r>
            <a:r>
              <a:rPr lang="en-US" altLang="ko-KR" dirty="0" smtClean="0"/>
              <a:t>(net-tools, vim, 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설치 확인 결과 기존 패키지 파일 존재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56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310</Words>
  <Application>Microsoft Office PowerPoint</Application>
  <PresentationFormat>화면 슬라이드 쇼(16:9)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AWS 인스턴스 생성하기</vt:lpstr>
      <vt:lpstr>인스턴스 생성하기</vt:lpstr>
      <vt:lpstr>AWS 인스턴스 초기 설정</vt:lpstr>
      <vt:lpstr>인스턴스 생성하기</vt:lpstr>
      <vt:lpstr>인스턴스 생성하기</vt:lpstr>
      <vt:lpstr>패키지 설치 및 설정</vt:lpstr>
      <vt:lpstr>패키지 설치 및 설정 과정 </vt:lpstr>
      <vt:lpstr>패키지 설치 및 설정 과정 </vt:lpstr>
      <vt:lpstr>패키지 설치 및 설정 과정 </vt:lpstr>
      <vt:lpstr>패키지 설치 및 설정 과정 </vt:lpstr>
      <vt:lpstr>패키지 설치 및 설정 과정 </vt:lpstr>
      <vt:lpstr>패키지 설치 및 설정 과정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20</cp:revision>
  <dcterms:modified xsi:type="dcterms:W3CDTF">2021-08-30T00:18:20Z</dcterms:modified>
</cp:coreProperties>
</file>