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18"/>
  </p:notesMasterIdLst>
  <p:sldIdLst>
    <p:sldId id="256" r:id="rId2"/>
    <p:sldId id="257" r:id="rId3"/>
    <p:sldId id="260" r:id="rId4"/>
    <p:sldId id="261" r:id="rId5"/>
    <p:sldId id="325" r:id="rId6"/>
    <p:sldId id="322" r:id="rId7"/>
    <p:sldId id="327" r:id="rId8"/>
    <p:sldId id="326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13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DA4A69-AEE9-4208-B92C-9B1124B3AB48}">
  <a:tblStyle styleId="{25DA4A69-AEE9-4208-B92C-9B1124B3AB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351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589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295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434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262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634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4db157b90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4db157b90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535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4db157b90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4db157b90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86185eae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86185eae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608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604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142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86185eae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86185eae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950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77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0900" y="2715863"/>
            <a:ext cx="40005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550" y="184925"/>
            <a:ext cx="3262450" cy="25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7913" y="-438012"/>
            <a:ext cx="24098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6910775" y="206125"/>
            <a:ext cx="4339950" cy="31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941800" y="2746450"/>
            <a:ext cx="1733750" cy="394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53325" y="1452750"/>
            <a:ext cx="7237500" cy="18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540125" y="3266850"/>
            <a:ext cx="60639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166450" y="2333595"/>
            <a:ext cx="481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293225" y="3175395"/>
            <a:ext cx="2557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334800" y="1247408"/>
            <a:ext cx="24744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883291">
            <a:off x="-398603" y="1661394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313" y="163692"/>
            <a:ext cx="1840875" cy="178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46">
            <a:off x="941800" y="2746450"/>
            <a:ext cx="1733751" cy="39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1725" y="3219301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4126" y="609717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46">
            <a:off x="6379675" y="-1850875"/>
            <a:ext cx="1733751" cy="39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7018400" y="-1769425"/>
            <a:ext cx="1733750" cy="394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2143088" y="1694737"/>
            <a:ext cx="3538475" cy="2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30725" y="2721400"/>
            <a:ext cx="1666150" cy="16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909400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1"/>
          </p:nvPr>
        </p:nvSpPr>
        <p:spPr>
          <a:xfrm>
            <a:off x="9094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idx="3"/>
          </p:nvPr>
        </p:nvSpPr>
        <p:spPr>
          <a:xfrm>
            <a:off x="3487101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ubTitle" idx="4"/>
          </p:nvPr>
        </p:nvSpPr>
        <p:spPr>
          <a:xfrm>
            <a:off x="34871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title" idx="5"/>
          </p:nvPr>
        </p:nvSpPr>
        <p:spPr>
          <a:xfrm>
            <a:off x="6064802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6"/>
          </p:nvPr>
        </p:nvSpPr>
        <p:spPr>
          <a:xfrm>
            <a:off x="60648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546976">
            <a:off x="-485442" y="-893769"/>
            <a:ext cx="1796434" cy="409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7789500" y="-31000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2031350" y="3095450"/>
            <a:ext cx="1724400" cy="41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9305281">
            <a:off x="6956225" y="-36025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399999">
            <a:off x="6172375" y="658451"/>
            <a:ext cx="3810950" cy="273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0">
            <a:off x="155678" y="1026170"/>
            <a:ext cx="1774244" cy="403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7178600" y="160768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56358">
            <a:off x="5559239" y="-167628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32425" y="2105999"/>
            <a:ext cx="2786538" cy="216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-119786" y="3372335"/>
            <a:ext cx="2058291" cy="19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6645600" y="369805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 flipH="1">
            <a:off x="7220750" y="359375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358732">
            <a:off x="-399179" y="-654803"/>
            <a:ext cx="2002458" cy="455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2" r:id="rId5"/>
    <p:sldLayoutId id="2147483672" r:id="rId6"/>
    <p:sldLayoutId id="2147483673" r:id="rId7"/>
    <p:sldLayoutId id="214748367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>
            <a:spLocks noGrp="1"/>
          </p:cNvSpPr>
          <p:nvPr>
            <p:ph type="ctrTitle"/>
          </p:nvPr>
        </p:nvSpPr>
        <p:spPr>
          <a:xfrm>
            <a:off x="0" y="1452750"/>
            <a:ext cx="8961119" cy="18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dirty="0" smtClean="0">
                <a:latin typeface="+mj-ea"/>
                <a:ea typeface="+mj-ea"/>
              </a:rPr>
              <a:t>빅데이터 플랫폼 개발자 양성 </a:t>
            </a:r>
            <a:r>
              <a:rPr lang="en-US" altLang="ko-KR" sz="4800" dirty="0" smtClean="0">
                <a:latin typeface="+mj-ea"/>
                <a:ea typeface="+mj-ea"/>
              </a:rPr>
              <a:t/>
            </a:r>
            <a:br>
              <a:rPr lang="en-US" altLang="ko-KR" sz="4800" dirty="0" smtClean="0">
                <a:latin typeface="+mj-ea"/>
                <a:ea typeface="+mj-ea"/>
              </a:rPr>
            </a:br>
            <a:r>
              <a:rPr lang="ko-KR" altLang="en-US" sz="4800" dirty="0" smtClean="0">
                <a:latin typeface="+mj-ea"/>
                <a:ea typeface="+mj-ea"/>
              </a:rPr>
              <a:t>수행 평가서</a:t>
            </a:r>
            <a:endParaRPr sz="4800" dirty="0">
              <a:latin typeface="+mj-ea"/>
              <a:ea typeface="+mj-ea"/>
            </a:endParaRPr>
          </a:p>
        </p:txBody>
      </p:sp>
      <p:sp>
        <p:nvSpPr>
          <p:cNvPr id="250" name="Google Shape;250;p31"/>
          <p:cNvSpPr txBox="1">
            <a:spLocks noGrp="1"/>
          </p:cNvSpPr>
          <p:nvPr>
            <p:ph type="subTitle" idx="1"/>
          </p:nvPr>
        </p:nvSpPr>
        <p:spPr>
          <a:xfrm>
            <a:off x="7190570" y="4291726"/>
            <a:ext cx="1690905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학습자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err="1" smtClean="0">
                <a:latin typeface="+mj-ea"/>
                <a:ea typeface="+mj-ea"/>
              </a:rPr>
              <a:t>권능한</a:t>
            </a:r>
            <a:endParaRPr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917807" y="2190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>
                <a:latin typeface="+mj-ea"/>
                <a:ea typeface="+mj-ea"/>
              </a:rPr>
              <a:t>Hadoop </a:t>
            </a:r>
            <a:r>
              <a:rPr lang="ko-KR" altLang="en-US" dirty="0">
                <a:latin typeface="+mj-ea"/>
                <a:ea typeface="+mj-ea"/>
              </a:rPr>
              <a:t>설치</a:t>
            </a:r>
            <a:r>
              <a:rPr lang="en-US" altLang="ko-KR" dirty="0">
                <a:latin typeface="+mj-ea"/>
                <a:ea typeface="+mj-ea"/>
              </a:rPr>
              <a:t>/</a:t>
            </a:r>
            <a:r>
              <a:rPr lang="ko-KR" altLang="en-US" dirty="0">
                <a:latin typeface="+mj-ea"/>
                <a:ea typeface="+mj-ea"/>
              </a:rPr>
              <a:t>설정 작업</a:t>
            </a:r>
            <a:endParaRPr dirty="0">
              <a:latin typeface="+mj-ea"/>
              <a:ea typeface="+mj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583296" y="1349648"/>
            <a:ext cx="180061" cy="3274070"/>
            <a:chOff x="4092721" y="1402988"/>
            <a:chExt cx="180061" cy="3274070"/>
          </a:xfrm>
        </p:grpSpPr>
        <p:cxnSp>
          <p:nvCxnSpPr>
            <p:cNvPr id="15" name="Google Shape;324;p37"/>
            <p:cNvCxnSpPr>
              <a:stCxn id="16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부제목 1"/>
          <p:cNvSpPr>
            <a:spLocks noGrp="1"/>
          </p:cNvSpPr>
          <p:nvPr>
            <p:ph type="subTitle" idx="1"/>
          </p:nvPr>
        </p:nvSpPr>
        <p:spPr>
          <a:xfrm>
            <a:off x="4832596" y="1318171"/>
            <a:ext cx="4529070" cy="576688"/>
          </a:xfrm>
        </p:spPr>
        <p:txBody>
          <a:bodyPr/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Hadoop </a:t>
            </a:r>
            <a:r>
              <a:rPr lang="ko-KR" altLang="en-US" dirty="0" smtClean="0">
                <a:latin typeface="+mn-ea"/>
                <a:ea typeface="+mn-ea"/>
              </a:rPr>
              <a:t>환경변수 설정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endParaRPr lang="en-US" altLang="ko-KR" dirty="0" smtClean="0">
              <a:latin typeface="+mn-ea"/>
              <a:ea typeface="+mn-ea"/>
            </a:endParaRPr>
          </a:p>
          <a:p>
            <a:pPr marL="127000" indent="0" algn="l"/>
            <a:r>
              <a:rPr lang="en-US" altLang="ko-KR" dirty="0" smtClean="0">
                <a:latin typeface="+mn-ea"/>
                <a:ea typeface="+mn-ea"/>
              </a:rPr>
              <a:t>- </a:t>
            </a:r>
            <a:r>
              <a:rPr lang="ko-KR" altLang="en-US" dirty="0" smtClean="0">
                <a:latin typeface="+mn-ea"/>
                <a:ea typeface="+mn-ea"/>
              </a:rPr>
              <a:t>제일 상단의 명령어로 접속</a:t>
            </a:r>
            <a:endParaRPr lang="en-US" altLang="ko-KR" dirty="0" smtClean="0">
              <a:latin typeface="+mn-ea"/>
              <a:ea typeface="+mn-ea"/>
            </a:endParaRPr>
          </a:p>
          <a:p>
            <a:pPr marL="127000" indent="0" algn="l"/>
            <a:r>
              <a:rPr lang="en-US" altLang="ko-KR" dirty="0" smtClean="0">
                <a:latin typeface="+mn-ea"/>
                <a:ea typeface="+mn-ea"/>
              </a:rPr>
              <a:t>- </a:t>
            </a:r>
            <a:r>
              <a:rPr lang="ko-KR" altLang="en-US" dirty="0" smtClean="0">
                <a:latin typeface="+mn-ea"/>
                <a:ea typeface="+mn-ea"/>
              </a:rPr>
              <a:t>기존 내용의 제일 하단에 그림을 참조하여 </a:t>
            </a:r>
            <a:endParaRPr lang="en-US" altLang="ko-KR" dirty="0" smtClean="0">
              <a:latin typeface="+mn-ea"/>
              <a:ea typeface="+mn-ea"/>
            </a:endParaRPr>
          </a:p>
          <a:p>
            <a:pPr marL="127000" indent="0" algn="l"/>
            <a:r>
              <a:rPr lang="en-US" altLang="ko-KR" dirty="0" smtClean="0">
                <a:latin typeface="+mn-ea"/>
                <a:ea typeface="+mn-ea"/>
              </a:rPr>
              <a:t>   </a:t>
            </a:r>
            <a:r>
              <a:rPr lang="ko-KR" altLang="en-US" dirty="0" smtClean="0">
                <a:latin typeface="+mn-ea"/>
                <a:ea typeface="+mn-ea"/>
              </a:rPr>
              <a:t>명령어 입력 후 저장</a:t>
            </a:r>
            <a:r>
              <a:rPr lang="en-US" altLang="ko-KR" dirty="0" smtClean="0">
                <a:latin typeface="+mn-ea"/>
                <a:ea typeface="+mn-ea"/>
              </a:rPr>
              <a:t>  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23" name="부제목 1"/>
          <p:cNvSpPr>
            <a:spLocks noGrp="1"/>
          </p:cNvSpPr>
          <p:nvPr>
            <p:ph type="subTitle" idx="1"/>
          </p:nvPr>
        </p:nvSpPr>
        <p:spPr>
          <a:xfrm>
            <a:off x="4832596" y="2468474"/>
            <a:ext cx="4529070" cy="363877"/>
          </a:xfrm>
        </p:spPr>
        <p:txBody>
          <a:bodyPr/>
          <a:lstStyle/>
          <a:p>
            <a:pPr algn="l"/>
            <a:r>
              <a:rPr lang="en-US" altLang="ko-KR" sz="1200" dirty="0" smtClean="0">
                <a:latin typeface="+mn-ea"/>
                <a:ea typeface="+mn-ea"/>
              </a:rPr>
              <a:t>*source</a:t>
            </a:r>
            <a:r>
              <a:rPr lang="ko-KR" altLang="en-US" sz="1200" dirty="0" smtClean="0">
                <a:latin typeface="+mn-ea"/>
                <a:ea typeface="+mn-ea"/>
              </a:rPr>
              <a:t>명령어로 변경 된 설정을 적용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07" y="1349648"/>
            <a:ext cx="3489842" cy="2540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07" y="1772023"/>
            <a:ext cx="3499290" cy="23427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07" y="4274640"/>
            <a:ext cx="3499290" cy="225445"/>
          </a:xfrm>
          <a:prstGeom prst="rect">
            <a:avLst/>
          </a:prstGeom>
        </p:spPr>
      </p:pic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15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917807" y="2190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>
                <a:latin typeface="+mj-ea"/>
                <a:ea typeface="+mj-ea"/>
              </a:rPr>
              <a:t>Hadoop </a:t>
            </a:r>
            <a:r>
              <a:rPr lang="ko-KR" altLang="en-US" dirty="0">
                <a:latin typeface="+mj-ea"/>
                <a:ea typeface="+mj-ea"/>
              </a:rPr>
              <a:t>설치</a:t>
            </a:r>
            <a:r>
              <a:rPr lang="en-US" altLang="ko-KR" dirty="0">
                <a:latin typeface="+mj-ea"/>
                <a:ea typeface="+mj-ea"/>
              </a:rPr>
              <a:t>/</a:t>
            </a:r>
            <a:r>
              <a:rPr lang="ko-KR" altLang="en-US" dirty="0">
                <a:latin typeface="+mj-ea"/>
                <a:ea typeface="+mj-ea"/>
              </a:rPr>
              <a:t>설정 작업</a:t>
            </a:r>
            <a:endParaRPr dirty="0">
              <a:latin typeface="+mj-ea"/>
              <a:ea typeface="+mj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583296" y="1349648"/>
            <a:ext cx="180061" cy="3274070"/>
            <a:chOff x="4092721" y="1402988"/>
            <a:chExt cx="180061" cy="3274070"/>
          </a:xfrm>
        </p:grpSpPr>
        <p:cxnSp>
          <p:nvCxnSpPr>
            <p:cNvPr id="15" name="Google Shape;324;p37"/>
            <p:cNvCxnSpPr>
              <a:stCxn id="16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부제목 1"/>
          <p:cNvSpPr>
            <a:spLocks noGrp="1"/>
          </p:cNvSpPr>
          <p:nvPr>
            <p:ph type="subTitle" idx="1"/>
          </p:nvPr>
        </p:nvSpPr>
        <p:spPr>
          <a:xfrm>
            <a:off x="4832596" y="1318171"/>
            <a:ext cx="4529070" cy="576688"/>
          </a:xfrm>
        </p:spPr>
        <p:txBody>
          <a:bodyPr/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Hadoop </a:t>
            </a:r>
            <a:r>
              <a:rPr lang="ko-KR" altLang="en-US" dirty="0" smtClean="0">
                <a:latin typeface="+mn-ea"/>
                <a:ea typeface="+mn-ea"/>
              </a:rPr>
              <a:t>설정파일</a:t>
            </a:r>
            <a:r>
              <a:rPr lang="en-US" altLang="ko-KR" dirty="0" smtClean="0">
                <a:latin typeface="+mn-ea"/>
                <a:ea typeface="+mn-ea"/>
              </a:rPr>
              <a:t>(xml) </a:t>
            </a:r>
            <a:r>
              <a:rPr lang="ko-KR" altLang="en-US" dirty="0" smtClean="0">
                <a:latin typeface="+mn-ea"/>
                <a:ea typeface="+mn-ea"/>
              </a:rPr>
              <a:t>설정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endParaRPr lang="en-US" altLang="ko-KR" dirty="0" smtClean="0">
              <a:latin typeface="+mn-ea"/>
              <a:ea typeface="+mn-ea"/>
            </a:endParaRPr>
          </a:p>
          <a:p>
            <a:pPr marL="127000" indent="0" algn="l"/>
            <a:r>
              <a:rPr lang="en-US" altLang="ko-KR" dirty="0" smtClean="0">
                <a:latin typeface="+mn-ea"/>
                <a:ea typeface="+mn-ea"/>
              </a:rPr>
              <a:t>- </a:t>
            </a:r>
            <a:r>
              <a:rPr lang="ko-KR" altLang="en-US" dirty="0" smtClean="0">
                <a:latin typeface="+mn-ea"/>
                <a:ea typeface="+mn-ea"/>
              </a:rPr>
              <a:t>상단의 명령어로 접속</a:t>
            </a:r>
            <a:endParaRPr lang="en-US" altLang="ko-KR" dirty="0" smtClean="0">
              <a:latin typeface="+mn-ea"/>
              <a:ea typeface="+mn-ea"/>
            </a:endParaRPr>
          </a:p>
          <a:p>
            <a:pPr marL="127000" indent="0" algn="l"/>
            <a:r>
              <a:rPr lang="en-US" altLang="ko-KR" dirty="0" smtClean="0">
                <a:latin typeface="+mn-ea"/>
                <a:ea typeface="+mn-ea"/>
              </a:rPr>
              <a:t>- </a:t>
            </a:r>
            <a:r>
              <a:rPr lang="ko-KR" altLang="en-US" dirty="0" smtClean="0">
                <a:latin typeface="+mn-ea"/>
                <a:ea typeface="+mn-ea"/>
              </a:rPr>
              <a:t>기존 내용의 제일 하단에 그림을 참조하여 </a:t>
            </a:r>
            <a:endParaRPr lang="en-US" altLang="ko-KR" dirty="0" smtClean="0">
              <a:latin typeface="+mn-ea"/>
              <a:ea typeface="+mn-ea"/>
            </a:endParaRPr>
          </a:p>
          <a:p>
            <a:pPr marL="127000" indent="0" algn="l"/>
            <a:r>
              <a:rPr lang="en-US" altLang="ko-KR" dirty="0" smtClean="0">
                <a:latin typeface="+mn-ea"/>
                <a:ea typeface="+mn-ea"/>
              </a:rPr>
              <a:t>   </a:t>
            </a:r>
            <a:r>
              <a:rPr lang="ko-KR" altLang="en-US" dirty="0" smtClean="0">
                <a:latin typeface="+mn-ea"/>
                <a:ea typeface="+mn-ea"/>
              </a:rPr>
              <a:t>명령어 입력 후 저장</a:t>
            </a:r>
            <a:r>
              <a:rPr lang="en-US" altLang="ko-KR" dirty="0" smtClean="0">
                <a:latin typeface="+mn-ea"/>
                <a:ea typeface="+mn-ea"/>
              </a:rPr>
              <a:t>  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23" name="부제목 1"/>
          <p:cNvSpPr>
            <a:spLocks noGrp="1"/>
          </p:cNvSpPr>
          <p:nvPr>
            <p:ph type="subTitle" idx="1"/>
          </p:nvPr>
        </p:nvSpPr>
        <p:spPr>
          <a:xfrm>
            <a:off x="4832596" y="2468474"/>
            <a:ext cx="4529070" cy="363877"/>
          </a:xfrm>
        </p:spPr>
        <p:txBody>
          <a:bodyPr/>
          <a:lstStyle/>
          <a:p>
            <a:pPr algn="l"/>
            <a:r>
              <a:rPr lang="en-US" altLang="ko-KR" sz="1200" dirty="0" smtClean="0">
                <a:latin typeface="+mn-ea"/>
                <a:ea typeface="+mn-ea"/>
              </a:rPr>
              <a:t>*Hadoop201:9000 </a:t>
            </a:r>
            <a:r>
              <a:rPr lang="ko-KR" altLang="en-US" sz="1200" dirty="0" smtClean="0">
                <a:latin typeface="+mn-ea"/>
                <a:ea typeface="+mn-ea"/>
              </a:rPr>
              <a:t>주의하여 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l"/>
            <a:r>
              <a:rPr lang="en-US" altLang="ko-KR" sz="1200" dirty="0" smtClean="0">
                <a:latin typeface="+mn-ea"/>
                <a:ea typeface="+mn-ea"/>
              </a:rPr>
              <a:t>&lt;</a:t>
            </a:r>
            <a:r>
              <a:rPr lang="en-US" altLang="ko-KR" sz="1200" dirty="0" err="1" smtClean="0">
                <a:latin typeface="+mn-ea"/>
                <a:ea typeface="+mn-ea"/>
              </a:rPr>
              <a:t>hadoop</a:t>
            </a:r>
            <a:r>
              <a:rPr lang="ko-KR" altLang="en-US" sz="1200" dirty="0" smtClean="0">
                <a:latin typeface="+mn-ea"/>
                <a:ea typeface="+mn-ea"/>
              </a:rPr>
              <a:t>을 </a:t>
            </a:r>
            <a:r>
              <a:rPr lang="ko-KR" altLang="en-US" sz="1200" dirty="0" err="1" smtClean="0">
                <a:latin typeface="+mn-ea"/>
                <a:ea typeface="+mn-ea"/>
              </a:rPr>
              <a:t>실행시킬서버의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hostname</a:t>
            </a:r>
            <a:r>
              <a:rPr lang="ko-KR" altLang="en-US" sz="1200" dirty="0" smtClean="0">
                <a:latin typeface="+mn-ea"/>
                <a:ea typeface="+mn-ea"/>
              </a:rPr>
              <a:t>으로만 작성해야한다</a:t>
            </a:r>
            <a:r>
              <a:rPr lang="en-US" altLang="ko-KR" sz="1200" dirty="0" smtClean="0">
                <a:latin typeface="+mn-ea"/>
                <a:ea typeface="+mn-ea"/>
              </a:rPr>
              <a:t>.&gt;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08" y="1349648"/>
            <a:ext cx="3568528" cy="2381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07" y="1622315"/>
            <a:ext cx="3568528" cy="134646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07" y="3167661"/>
            <a:ext cx="3596251" cy="143907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07" y="3003290"/>
            <a:ext cx="3582390" cy="15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917807" y="2190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>
                <a:latin typeface="+mj-ea"/>
                <a:ea typeface="+mj-ea"/>
              </a:rPr>
              <a:t>Hadoop </a:t>
            </a:r>
            <a:r>
              <a:rPr lang="ko-KR" altLang="en-US" dirty="0">
                <a:latin typeface="+mj-ea"/>
                <a:ea typeface="+mj-ea"/>
              </a:rPr>
              <a:t>설치</a:t>
            </a:r>
            <a:r>
              <a:rPr lang="en-US" altLang="ko-KR" dirty="0">
                <a:latin typeface="+mj-ea"/>
                <a:ea typeface="+mj-ea"/>
              </a:rPr>
              <a:t>/</a:t>
            </a:r>
            <a:r>
              <a:rPr lang="ko-KR" altLang="en-US" dirty="0">
                <a:latin typeface="+mj-ea"/>
                <a:ea typeface="+mj-ea"/>
              </a:rPr>
              <a:t>설정 작업</a:t>
            </a:r>
            <a:endParaRPr dirty="0">
              <a:latin typeface="+mj-ea"/>
              <a:ea typeface="+mj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583296" y="1349648"/>
            <a:ext cx="180061" cy="3274070"/>
            <a:chOff x="4092721" y="1402988"/>
            <a:chExt cx="180061" cy="3274070"/>
          </a:xfrm>
        </p:grpSpPr>
        <p:cxnSp>
          <p:nvCxnSpPr>
            <p:cNvPr id="15" name="Google Shape;324;p37"/>
            <p:cNvCxnSpPr>
              <a:stCxn id="16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부제목 1"/>
          <p:cNvSpPr>
            <a:spLocks noGrp="1"/>
          </p:cNvSpPr>
          <p:nvPr>
            <p:ph type="subTitle" idx="1"/>
          </p:nvPr>
        </p:nvSpPr>
        <p:spPr>
          <a:xfrm>
            <a:off x="4832596" y="1318171"/>
            <a:ext cx="4529070" cy="576688"/>
          </a:xfrm>
        </p:spPr>
        <p:txBody>
          <a:bodyPr/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Hadoop </a:t>
            </a:r>
            <a:r>
              <a:rPr lang="ko-KR" altLang="en-US" dirty="0" smtClean="0">
                <a:latin typeface="+mn-ea"/>
                <a:ea typeface="+mn-ea"/>
              </a:rPr>
              <a:t>설정파일</a:t>
            </a:r>
            <a:r>
              <a:rPr lang="en-US" altLang="ko-KR" dirty="0" smtClean="0">
                <a:latin typeface="+mn-ea"/>
                <a:ea typeface="+mn-ea"/>
              </a:rPr>
              <a:t>(xml) </a:t>
            </a:r>
            <a:r>
              <a:rPr lang="ko-KR" altLang="en-US" dirty="0" smtClean="0">
                <a:latin typeface="+mn-ea"/>
                <a:ea typeface="+mn-ea"/>
              </a:rPr>
              <a:t>설정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endParaRPr lang="en-US" altLang="ko-KR" dirty="0" smtClean="0">
              <a:latin typeface="+mn-ea"/>
              <a:ea typeface="+mn-ea"/>
            </a:endParaRPr>
          </a:p>
          <a:p>
            <a:pPr marL="127000" indent="0" algn="l"/>
            <a:r>
              <a:rPr lang="en-US" altLang="ko-KR" dirty="0" smtClean="0">
                <a:latin typeface="+mn-ea"/>
                <a:ea typeface="+mn-ea"/>
              </a:rPr>
              <a:t>- </a:t>
            </a:r>
            <a:r>
              <a:rPr lang="ko-KR" altLang="en-US" dirty="0" smtClean="0">
                <a:latin typeface="+mn-ea"/>
                <a:ea typeface="+mn-ea"/>
              </a:rPr>
              <a:t>상단의 명령어로 접속</a:t>
            </a:r>
            <a:endParaRPr lang="en-US" altLang="ko-KR" dirty="0" smtClean="0">
              <a:latin typeface="+mn-ea"/>
              <a:ea typeface="+mn-ea"/>
            </a:endParaRPr>
          </a:p>
          <a:p>
            <a:pPr marL="127000" indent="0" algn="l"/>
            <a:r>
              <a:rPr lang="en-US" altLang="ko-KR" dirty="0" smtClean="0">
                <a:latin typeface="+mn-ea"/>
                <a:ea typeface="+mn-ea"/>
              </a:rPr>
              <a:t>- </a:t>
            </a:r>
            <a:r>
              <a:rPr lang="ko-KR" altLang="en-US" dirty="0" smtClean="0">
                <a:latin typeface="+mn-ea"/>
                <a:ea typeface="+mn-ea"/>
              </a:rPr>
              <a:t>기존 내용의 제일 하단에 그림을 참조하여 </a:t>
            </a:r>
            <a:endParaRPr lang="en-US" altLang="ko-KR" dirty="0" smtClean="0">
              <a:latin typeface="+mn-ea"/>
              <a:ea typeface="+mn-ea"/>
            </a:endParaRPr>
          </a:p>
          <a:p>
            <a:pPr marL="127000" indent="0" algn="l"/>
            <a:r>
              <a:rPr lang="en-US" altLang="ko-KR" dirty="0" smtClean="0">
                <a:latin typeface="+mn-ea"/>
                <a:ea typeface="+mn-ea"/>
              </a:rPr>
              <a:t>   </a:t>
            </a:r>
            <a:r>
              <a:rPr lang="ko-KR" altLang="en-US" dirty="0" smtClean="0">
                <a:latin typeface="+mn-ea"/>
                <a:ea typeface="+mn-ea"/>
              </a:rPr>
              <a:t>명령어 입력 후 저장</a:t>
            </a:r>
            <a:r>
              <a:rPr lang="en-US" altLang="ko-KR" dirty="0" smtClean="0">
                <a:latin typeface="+mn-ea"/>
                <a:ea typeface="+mn-ea"/>
              </a:rPr>
              <a:t>  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23" name="부제목 1"/>
          <p:cNvSpPr>
            <a:spLocks noGrp="1"/>
          </p:cNvSpPr>
          <p:nvPr>
            <p:ph type="subTitle" idx="1"/>
          </p:nvPr>
        </p:nvSpPr>
        <p:spPr>
          <a:xfrm>
            <a:off x="4832596" y="2468475"/>
            <a:ext cx="4529070" cy="712876"/>
          </a:xfrm>
        </p:spPr>
        <p:txBody>
          <a:bodyPr/>
          <a:lstStyle/>
          <a:p>
            <a:pPr algn="l"/>
            <a:r>
              <a:rPr lang="en-US" altLang="ko-KR" sz="1200" dirty="0" smtClean="0">
                <a:latin typeface="+mn-ea"/>
                <a:ea typeface="+mn-ea"/>
              </a:rPr>
              <a:t>* </a:t>
            </a:r>
            <a:r>
              <a:rPr lang="en-US" altLang="ko-KR" sz="1200" dirty="0" err="1" smtClean="0">
                <a:latin typeface="+mn-ea"/>
                <a:ea typeface="+mn-ea"/>
              </a:rPr>
              <a:t>cp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$</a:t>
            </a:r>
            <a:r>
              <a:rPr lang="en-US" altLang="ko-KR" sz="1200" dirty="0" smtClean="0">
                <a:latin typeface="+mn-ea"/>
                <a:ea typeface="+mn-ea"/>
              </a:rPr>
              <a:t>HADOOP_HOME/</a:t>
            </a:r>
            <a:r>
              <a:rPr lang="en-US" altLang="ko-KR" sz="1200" dirty="0" err="1" smtClean="0">
                <a:latin typeface="+mn-ea"/>
                <a:ea typeface="+mn-ea"/>
              </a:rPr>
              <a:t>etc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  <a:r>
              <a:rPr lang="en-US" altLang="ko-KR" sz="1200" dirty="0" err="1" smtClean="0">
                <a:latin typeface="+mn-ea"/>
                <a:ea typeface="+mn-ea"/>
              </a:rPr>
              <a:t>hadoop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  <a:r>
              <a:rPr lang="en-US" altLang="ko-KR" sz="1200" dirty="0" err="1" smtClean="0">
                <a:latin typeface="+mn-ea"/>
                <a:ea typeface="+mn-ea"/>
              </a:rPr>
              <a:t>mapredsite.xml.template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$</a:t>
            </a:r>
            <a:r>
              <a:rPr lang="en-US" altLang="ko-KR" sz="1200" dirty="0" smtClean="0">
                <a:latin typeface="+mn-ea"/>
                <a:ea typeface="+mn-ea"/>
              </a:rPr>
              <a:t>HADOOP_HOME/</a:t>
            </a:r>
            <a:r>
              <a:rPr lang="en-US" altLang="ko-KR" sz="1200" dirty="0" err="1" smtClean="0">
                <a:latin typeface="+mn-ea"/>
                <a:ea typeface="+mn-ea"/>
              </a:rPr>
              <a:t>etc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  <a:r>
              <a:rPr lang="en-US" altLang="ko-KR" sz="1200" dirty="0" err="1" smtClean="0">
                <a:latin typeface="+mn-ea"/>
                <a:ea typeface="+mn-ea"/>
              </a:rPr>
              <a:t>hadoop</a:t>
            </a:r>
            <a:r>
              <a:rPr lang="en-US" altLang="ko-KR" sz="1200" dirty="0" smtClean="0">
                <a:latin typeface="+mn-ea"/>
                <a:ea typeface="+mn-ea"/>
              </a:rPr>
              <a:t>/mapred-site.xml</a:t>
            </a:r>
          </a:p>
          <a:p>
            <a:pPr algn="l"/>
            <a:r>
              <a:rPr lang="en-US" altLang="ko-KR" sz="1200" dirty="0" smtClean="0">
                <a:latin typeface="+mn-ea"/>
                <a:ea typeface="+mn-ea"/>
              </a:rPr>
              <a:t>* </a:t>
            </a:r>
            <a:r>
              <a:rPr lang="en-US" altLang="ko-KR" sz="1200" dirty="0" smtClean="0">
                <a:latin typeface="+mn-ea"/>
                <a:ea typeface="+mn-ea"/>
              </a:rPr>
              <a:t>1</a:t>
            </a:r>
            <a:r>
              <a:rPr lang="ko-KR" altLang="en-US" sz="1200" dirty="0" smtClean="0">
                <a:latin typeface="+mn-ea"/>
                <a:ea typeface="+mn-ea"/>
              </a:rPr>
              <a:t>번 그림의 내용 참조하기 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07" y="1353845"/>
            <a:ext cx="3582389" cy="2762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07" y="1903466"/>
            <a:ext cx="3582389" cy="3303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07" y="2310772"/>
            <a:ext cx="3582389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1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917807" y="2190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>
                <a:latin typeface="+mj-ea"/>
                <a:ea typeface="+mj-ea"/>
              </a:rPr>
              <a:t>Hadoop </a:t>
            </a:r>
            <a:r>
              <a:rPr lang="ko-KR" altLang="en-US" dirty="0">
                <a:latin typeface="+mj-ea"/>
                <a:ea typeface="+mj-ea"/>
              </a:rPr>
              <a:t>설치</a:t>
            </a:r>
            <a:r>
              <a:rPr lang="en-US" altLang="ko-KR" dirty="0">
                <a:latin typeface="+mj-ea"/>
                <a:ea typeface="+mj-ea"/>
              </a:rPr>
              <a:t>/</a:t>
            </a:r>
            <a:r>
              <a:rPr lang="ko-KR" altLang="en-US" dirty="0">
                <a:latin typeface="+mj-ea"/>
                <a:ea typeface="+mj-ea"/>
              </a:rPr>
              <a:t>설정 작업</a:t>
            </a:r>
            <a:endParaRPr dirty="0">
              <a:latin typeface="+mj-ea"/>
              <a:ea typeface="+mj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583296" y="1349648"/>
            <a:ext cx="180061" cy="3274070"/>
            <a:chOff x="4092721" y="1402988"/>
            <a:chExt cx="180061" cy="3274070"/>
          </a:xfrm>
        </p:grpSpPr>
        <p:cxnSp>
          <p:nvCxnSpPr>
            <p:cNvPr id="15" name="Google Shape;324;p37"/>
            <p:cNvCxnSpPr>
              <a:stCxn id="16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07" y="1367925"/>
            <a:ext cx="3582389" cy="2667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07" y="1721647"/>
            <a:ext cx="3582389" cy="2885092"/>
          </a:xfrm>
          <a:prstGeom prst="rect">
            <a:avLst/>
          </a:prstGeom>
        </p:spPr>
      </p:pic>
      <p:sp>
        <p:nvSpPr>
          <p:cNvPr id="20" name="부제목 1"/>
          <p:cNvSpPr>
            <a:spLocks noGrp="1"/>
          </p:cNvSpPr>
          <p:nvPr>
            <p:ph type="subTitle" idx="1"/>
          </p:nvPr>
        </p:nvSpPr>
        <p:spPr>
          <a:xfrm>
            <a:off x="4832596" y="1318171"/>
            <a:ext cx="4529070" cy="576688"/>
          </a:xfrm>
        </p:spPr>
        <p:txBody>
          <a:bodyPr/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Hadoop </a:t>
            </a:r>
            <a:r>
              <a:rPr lang="ko-KR" altLang="en-US" dirty="0" smtClean="0">
                <a:latin typeface="+mn-ea"/>
                <a:ea typeface="+mn-ea"/>
              </a:rPr>
              <a:t>환경변수 설정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endParaRPr lang="en-US" altLang="ko-KR" dirty="0" smtClean="0">
              <a:latin typeface="+mn-ea"/>
              <a:ea typeface="+mn-ea"/>
            </a:endParaRPr>
          </a:p>
          <a:p>
            <a:pPr marL="127000" indent="0" algn="l"/>
            <a:r>
              <a:rPr lang="en-US" altLang="ko-KR" dirty="0" smtClean="0">
                <a:latin typeface="+mn-ea"/>
                <a:ea typeface="+mn-ea"/>
              </a:rPr>
              <a:t>- </a:t>
            </a:r>
            <a:r>
              <a:rPr lang="ko-KR" altLang="en-US" dirty="0" smtClean="0">
                <a:latin typeface="+mn-ea"/>
                <a:ea typeface="+mn-ea"/>
              </a:rPr>
              <a:t>상단의 명령어로 접속</a:t>
            </a:r>
            <a:endParaRPr lang="en-US" altLang="ko-KR" dirty="0" smtClean="0">
              <a:latin typeface="+mn-ea"/>
              <a:ea typeface="+mn-ea"/>
            </a:endParaRPr>
          </a:p>
          <a:p>
            <a:pPr marL="127000" indent="0" algn="l"/>
            <a:r>
              <a:rPr lang="en-US" altLang="ko-KR" dirty="0" smtClean="0">
                <a:latin typeface="+mn-ea"/>
                <a:ea typeface="+mn-ea"/>
              </a:rPr>
              <a:t>- </a:t>
            </a:r>
            <a:r>
              <a:rPr lang="ko-KR" altLang="en-US" dirty="0" smtClean="0">
                <a:latin typeface="+mn-ea"/>
                <a:ea typeface="+mn-ea"/>
              </a:rPr>
              <a:t>기존 내용의 제일 하단에 그림을 참조하여 </a:t>
            </a:r>
            <a:endParaRPr lang="en-US" altLang="ko-KR" dirty="0" smtClean="0">
              <a:latin typeface="+mn-ea"/>
              <a:ea typeface="+mn-ea"/>
            </a:endParaRPr>
          </a:p>
          <a:p>
            <a:pPr marL="127000" indent="0" algn="l"/>
            <a:r>
              <a:rPr lang="en-US" altLang="ko-KR" dirty="0" smtClean="0">
                <a:latin typeface="+mn-ea"/>
                <a:ea typeface="+mn-ea"/>
              </a:rPr>
              <a:t>   </a:t>
            </a:r>
            <a:r>
              <a:rPr lang="ko-KR" altLang="en-US" dirty="0" smtClean="0">
                <a:latin typeface="+mn-ea"/>
                <a:ea typeface="+mn-ea"/>
              </a:rPr>
              <a:t>명령어 입력 후 저장</a:t>
            </a:r>
            <a:r>
              <a:rPr lang="en-US" altLang="ko-KR" dirty="0" smtClean="0">
                <a:latin typeface="+mn-ea"/>
                <a:ea typeface="+mn-ea"/>
              </a:rPr>
              <a:t>  </a:t>
            </a:r>
            <a:endParaRPr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666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917807" y="2190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>
                <a:latin typeface="+mj-ea"/>
                <a:ea typeface="+mj-ea"/>
              </a:rPr>
              <a:t>Hadoop </a:t>
            </a:r>
            <a:r>
              <a:rPr lang="ko-KR" altLang="en-US" dirty="0">
                <a:latin typeface="+mj-ea"/>
                <a:ea typeface="+mj-ea"/>
              </a:rPr>
              <a:t>설치</a:t>
            </a:r>
            <a:r>
              <a:rPr lang="en-US" altLang="ko-KR" dirty="0">
                <a:latin typeface="+mj-ea"/>
                <a:ea typeface="+mj-ea"/>
              </a:rPr>
              <a:t>/</a:t>
            </a:r>
            <a:r>
              <a:rPr lang="ko-KR" altLang="en-US" dirty="0">
                <a:latin typeface="+mj-ea"/>
                <a:ea typeface="+mj-ea"/>
              </a:rPr>
              <a:t>설정 작업</a:t>
            </a:r>
            <a:endParaRPr dirty="0">
              <a:latin typeface="+mj-ea"/>
              <a:ea typeface="+mj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583296" y="1349648"/>
            <a:ext cx="180061" cy="3274070"/>
            <a:chOff x="4092721" y="1402988"/>
            <a:chExt cx="180061" cy="3274070"/>
          </a:xfrm>
        </p:grpSpPr>
        <p:cxnSp>
          <p:nvCxnSpPr>
            <p:cNvPr id="15" name="Google Shape;324;p37"/>
            <p:cNvCxnSpPr>
              <a:stCxn id="16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59" y="1372193"/>
            <a:ext cx="3967137" cy="1782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59" y="1627094"/>
            <a:ext cx="3967137" cy="1843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58" y="1894859"/>
            <a:ext cx="3967137" cy="228632"/>
          </a:xfrm>
          <a:prstGeom prst="rect">
            <a:avLst/>
          </a:prstGeom>
        </p:spPr>
      </p:pic>
      <p:sp>
        <p:nvSpPr>
          <p:cNvPr id="21" name="부제목 1"/>
          <p:cNvSpPr>
            <a:spLocks noGrp="1"/>
          </p:cNvSpPr>
          <p:nvPr>
            <p:ph type="subTitle" idx="1"/>
          </p:nvPr>
        </p:nvSpPr>
        <p:spPr>
          <a:xfrm>
            <a:off x="4832596" y="1318171"/>
            <a:ext cx="4529070" cy="576688"/>
          </a:xfrm>
        </p:spPr>
        <p:txBody>
          <a:bodyPr/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Hadoop</a:t>
            </a:r>
            <a:r>
              <a:rPr lang="ko-KR" altLang="en-US" dirty="0" smtClean="0">
                <a:latin typeface="+mn-ea"/>
                <a:ea typeface="+mn-ea"/>
              </a:rPr>
              <a:t>실행을 위한 작업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endParaRPr lang="en-US" altLang="ko-KR" dirty="0" smtClean="0">
              <a:latin typeface="+mn-ea"/>
              <a:ea typeface="+mn-ea"/>
            </a:endParaRPr>
          </a:p>
          <a:p>
            <a:pPr marL="127000" indent="0" algn="l"/>
            <a:r>
              <a:rPr lang="en-US" altLang="ko-KR" dirty="0" smtClean="0">
                <a:latin typeface="+mn-ea"/>
                <a:ea typeface="+mn-ea"/>
              </a:rPr>
              <a:t>- Masters</a:t>
            </a:r>
            <a:r>
              <a:rPr lang="ko-KR" altLang="en-US" dirty="0" smtClean="0">
                <a:latin typeface="+mn-ea"/>
                <a:ea typeface="+mn-ea"/>
              </a:rPr>
              <a:t>는 실행 시킬 서버만 </a:t>
            </a:r>
            <a:endParaRPr lang="en-US" altLang="ko-KR" dirty="0" smtClean="0">
              <a:latin typeface="+mn-ea"/>
              <a:ea typeface="+mn-ea"/>
            </a:endParaRPr>
          </a:p>
          <a:p>
            <a:pPr marL="127000" indent="0" algn="l"/>
            <a:r>
              <a:rPr lang="en-US" altLang="ko-KR" dirty="0" smtClean="0">
                <a:latin typeface="+mn-ea"/>
                <a:ea typeface="+mn-ea"/>
              </a:rPr>
              <a:t>- Slaves</a:t>
            </a:r>
            <a:r>
              <a:rPr lang="ko-KR" altLang="en-US" dirty="0" smtClean="0">
                <a:latin typeface="+mn-ea"/>
                <a:ea typeface="+mn-ea"/>
              </a:rPr>
              <a:t>는 실행시킬 서버 목록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58" y="2196444"/>
            <a:ext cx="3967137" cy="5430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58" y="2856272"/>
            <a:ext cx="3967137" cy="276264"/>
          </a:xfrm>
          <a:prstGeom prst="rect">
            <a:avLst/>
          </a:prstGeom>
        </p:spPr>
      </p:pic>
      <p:sp>
        <p:nvSpPr>
          <p:cNvPr id="22" name="부제목 1"/>
          <p:cNvSpPr>
            <a:spLocks noGrp="1"/>
          </p:cNvSpPr>
          <p:nvPr>
            <p:ph type="subTitle" idx="1"/>
          </p:nvPr>
        </p:nvSpPr>
        <p:spPr>
          <a:xfrm>
            <a:off x="4832596" y="2263230"/>
            <a:ext cx="4529070" cy="576688"/>
          </a:xfrm>
        </p:spPr>
        <p:txBody>
          <a:bodyPr/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Hadoop</a:t>
            </a:r>
            <a:r>
              <a:rPr lang="ko-KR" altLang="en-US" dirty="0" smtClean="0">
                <a:latin typeface="+mn-ea"/>
                <a:ea typeface="+mn-ea"/>
              </a:rPr>
              <a:t>실행을 위한 작업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endParaRPr lang="en-US" altLang="ko-KR" dirty="0" smtClean="0">
              <a:latin typeface="+mn-ea"/>
              <a:ea typeface="+mn-ea"/>
            </a:endParaRPr>
          </a:p>
          <a:p>
            <a:pPr marL="127000" indent="0" algn="l"/>
            <a:r>
              <a:rPr lang="en-US" altLang="ko-KR" dirty="0" smtClean="0">
                <a:latin typeface="+mn-ea"/>
                <a:ea typeface="+mn-ea"/>
              </a:rPr>
              <a:t>- Format</a:t>
            </a:r>
            <a:r>
              <a:rPr lang="ko-KR" altLang="en-US" dirty="0" smtClean="0">
                <a:latin typeface="+mn-ea"/>
                <a:ea typeface="+mn-ea"/>
              </a:rPr>
              <a:t>실행 후 </a:t>
            </a:r>
            <a:r>
              <a:rPr lang="en-US" altLang="ko-KR" dirty="0" smtClean="0">
                <a:latin typeface="+mn-ea"/>
                <a:ea typeface="+mn-ea"/>
              </a:rPr>
              <a:t>start</a:t>
            </a:r>
            <a:r>
              <a:rPr lang="ko-KR" altLang="en-US" dirty="0" smtClean="0">
                <a:latin typeface="+mn-ea"/>
                <a:ea typeface="+mn-ea"/>
              </a:rPr>
              <a:t>하기 </a:t>
            </a:r>
            <a:endParaRPr lang="en-US" altLang="ko-KR" dirty="0" smtClean="0">
              <a:latin typeface="+mn-ea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58" y="3245675"/>
            <a:ext cx="3967137" cy="27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2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917807" y="2190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>
                <a:latin typeface="+mj-ea"/>
                <a:ea typeface="+mj-ea"/>
              </a:rPr>
              <a:t>Hadoop </a:t>
            </a:r>
            <a:r>
              <a:rPr lang="ko-KR" altLang="en-US" dirty="0">
                <a:latin typeface="+mj-ea"/>
                <a:ea typeface="+mj-ea"/>
              </a:rPr>
              <a:t>설치</a:t>
            </a:r>
            <a:r>
              <a:rPr lang="en-US" altLang="ko-KR" dirty="0">
                <a:latin typeface="+mj-ea"/>
                <a:ea typeface="+mj-ea"/>
              </a:rPr>
              <a:t>/</a:t>
            </a:r>
            <a:r>
              <a:rPr lang="ko-KR" altLang="en-US" dirty="0">
                <a:latin typeface="+mj-ea"/>
                <a:ea typeface="+mj-ea"/>
              </a:rPr>
              <a:t>설정 작업</a:t>
            </a:r>
            <a:endParaRPr dirty="0">
              <a:latin typeface="+mj-ea"/>
              <a:ea typeface="+mj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583296" y="1349648"/>
            <a:ext cx="180061" cy="3274070"/>
            <a:chOff x="4092721" y="1402988"/>
            <a:chExt cx="180061" cy="3274070"/>
          </a:xfrm>
        </p:grpSpPr>
        <p:cxnSp>
          <p:nvCxnSpPr>
            <p:cNvPr id="15" name="Google Shape;324;p37"/>
            <p:cNvCxnSpPr>
              <a:stCxn id="16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부제목 1"/>
          <p:cNvSpPr>
            <a:spLocks noGrp="1"/>
          </p:cNvSpPr>
          <p:nvPr>
            <p:ph type="subTitle" idx="1"/>
          </p:nvPr>
        </p:nvSpPr>
        <p:spPr>
          <a:xfrm>
            <a:off x="4832596" y="1318171"/>
            <a:ext cx="4529070" cy="576688"/>
          </a:xfrm>
        </p:spPr>
        <p:txBody>
          <a:bodyPr/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Live Nodes</a:t>
            </a:r>
            <a:r>
              <a:rPr lang="ko-KR" altLang="en-US" dirty="0" smtClean="0">
                <a:latin typeface="+mn-ea"/>
                <a:ea typeface="+mn-ea"/>
              </a:rPr>
              <a:t>실행을 위한 작업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endParaRPr lang="en-US" altLang="ko-KR" dirty="0" smtClean="0">
              <a:latin typeface="+mn-ea"/>
              <a:ea typeface="+mn-ea"/>
            </a:endParaRPr>
          </a:p>
          <a:p>
            <a:pPr marL="127000" indent="0" algn="l"/>
            <a:r>
              <a:rPr lang="en-US" altLang="ko-KR" dirty="0" smtClean="0">
                <a:latin typeface="+mn-ea"/>
                <a:ea typeface="+mn-ea"/>
              </a:rPr>
              <a:t>- 3</a:t>
            </a:r>
            <a:r>
              <a:rPr lang="ko-KR" altLang="en-US" dirty="0" smtClean="0">
                <a:latin typeface="+mn-ea"/>
                <a:ea typeface="+mn-ea"/>
              </a:rPr>
              <a:t>개의 서버가 정상적으로 작동됨을 </a:t>
            </a:r>
            <a:endParaRPr lang="en-US" altLang="ko-KR" dirty="0" smtClean="0">
              <a:latin typeface="+mn-ea"/>
              <a:ea typeface="+mn-ea"/>
            </a:endParaRPr>
          </a:p>
          <a:p>
            <a:pPr marL="127000" indent="0" algn="l"/>
            <a:r>
              <a:rPr lang="en-US" altLang="ko-KR" dirty="0" smtClean="0">
                <a:latin typeface="+mn-ea"/>
                <a:ea typeface="+mn-ea"/>
              </a:rPr>
              <a:t>  </a:t>
            </a:r>
            <a:r>
              <a:rPr lang="ko-KR" altLang="en-US" dirty="0" smtClean="0">
                <a:latin typeface="+mn-ea"/>
                <a:ea typeface="+mn-ea"/>
              </a:rPr>
              <a:t>확인 할 수 있습니다</a:t>
            </a:r>
            <a:r>
              <a:rPr lang="en-US" altLang="ko-KR" smtClean="0">
                <a:latin typeface="+mn-ea"/>
                <a:ea typeface="+mn-ea"/>
              </a:rPr>
              <a:t>.</a:t>
            </a:r>
            <a:endParaRPr lang="en-US" altLang="ko-KR" dirty="0" smtClean="0">
              <a:latin typeface="+mn-ea"/>
              <a:ea typeface="+mn-ea"/>
            </a:endParaRPr>
          </a:p>
          <a:p>
            <a:pPr marL="127000" indent="0" algn="l"/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38" y="1415197"/>
            <a:ext cx="4181659" cy="319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31;p60"/>
          <p:cNvSpPr txBox="1">
            <a:spLocks/>
          </p:cNvSpPr>
          <p:nvPr/>
        </p:nvSpPr>
        <p:spPr>
          <a:xfrm>
            <a:off x="2951986" y="1980674"/>
            <a:ext cx="3677400" cy="9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ko-KR" altLang="en-US" sz="4500" dirty="0" smtClean="0">
                <a:latin typeface="+mj-lt"/>
              </a:rPr>
              <a:t>감사합니다</a:t>
            </a:r>
            <a:endParaRPr lang="en-US" sz="4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76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 smtClean="0">
                <a:latin typeface="+mj-ea"/>
                <a:ea typeface="+mj-ea"/>
              </a:rPr>
              <a:t>목     차 </a:t>
            </a:r>
            <a:endParaRPr sz="3600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6692" y="1984587"/>
            <a:ext cx="715056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700" dirty="0" smtClean="0">
                <a:latin typeface="+mj-ea"/>
                <a:ea typeface="+mj-ea"/>
              </a:rPr>
              <a:t>시스템 설정 작업</a:t>
            </a:r>
            <a:endParaRPr lang="en-US" altLang="ko-KR" sz="2700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sz="2700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sz="2700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en-US" altLang="ko-KR" sz="2700" dirty="0" smtClean="0">
                <a:latin typeface="+mj-ea"/>
                <a:ea typeface="+mj-ea"/>
              </a:rPr>
              <a:t>Hadoop </a:t>
            </a:r>
            <a:r>
              <a:rPr lang="ko-KR" altLang="en-US" sz="2700" dirty="0" smtClean="0">
                <a:latin typeface="+mj-ea"/>
                <a:ea typeface="+mj-ea"/>
              </a:rPr>
              <a:t>설치</a:t>
            </a:r>
            <a:r>
              <a:rPr lang="en-US" altLang="ko-KR" sz="2700" dirty="0" smtClean="0">
                <a:latin typeface="+mj-ea"/>
                <a:ea typeface="+mj-ea"/>
              </a:rPr>
              <a:t>/</a:t>
            </a:r>
            <a:r>
              <a:rPr lang="ko-KR" altLang="en-US" sz="2700" dirty="0" smtClean="0">
                <a:latin typeface="+mj-ea"/>
                <a:ea typeface="+mj-ea"/>
              </a:rPr>
              <a:t>설정 작업</a:t>
            </a:r>
            <a:endParaRPr lang="en-US" altLang="ko-KR" sz="2700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sz="27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>
            <a:spLocks noGrp="1"/>
          </p:cNvSpPr>
          <p:nvPr>
            <p:ph type="title"/>
          </p:nvPr>
        </p:nvSpPr>
        <p:spPr>
          <a:xfrm>
            <a:off x="1974433" y="2455845"/>
            <a:ext cx="516862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500" dirty="0" smtClean="0">
                <a:latin typeface="+mj-ea"/>
                <a:ea typeface="+mj-ea"/>
              </a:rPr>
              <a:t>시스템 설정 작업</a:t>
            </a:r>
            <a:endParaRPr sz="3500" dirty="0">
              <a:latin typeface="+mj-ea"/>
              <a:ea typeface="+mj-ea"/>
            </a:endParaRPr>
          </a:p>
        </p:txBody>
      </p:sp>
      <p:sp>
        <p:nvSpPr>
          <p:cNvPr id="288" name="Google Shape;288;p35"/>
          <p:cNvSpPr txBox="1">
            <a:spLocks noGrp="1"/>
          </p:cNvSpPr>
          <p:nvPr>
            <p:ph type="subTitle" idx="1"/>
          </p:nvPr>
        </p:nvSpPr>
        <p:spPr>
          <a:xfrm>
            <a:off x="2647989" y="3297645"/>
            <a:ext cx="4714917" cy="1330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>
                <a:latin typeface="+mn-lt"/>
                <a:ea typeface="+mn-ea"/>
              </a:rPr>
              <a:t>SELINUX</a:t>
            </a:r>
            <a:r>
              <a:rPr lang="ko-KR" altLang="en-US" dirty="0" smtClean="0">
                <a:latin typeface="+mn-lt"/>
                <a:ea typeface="+mn-ea"/>
              </a:rPr>
              <a:t>해제</a:t>
            </a:r>
            <a:endParaRPr lang="en-US" altLang="ko-KR" dirty="0" smtClean="0">
              <a:latin typeface="+mn-lt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 smtClean="0">
                <a:latin typeface="+mn-lt"/>
                <a:ea typeface="+mn-ea"/>
              </a:rPr>
              <a:t>방화벽 중지</a:t>
            </a:r>
            <a:endParaRPr lang="en-US" altLang="ko-KR" dirty="0" smtClean="0">
              <a:latin typeface="+mn-lt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>
                <a:latin typeface="+mn-lt"/>
                <a:ea typeface="+mn-ea"/>
              </a:rPr>
              <a:t>HOST</a:t>
            </a:r>
            <a:r>
              <a:rPr lang="ko-KR" altLang="en-US" dirty="0" smtClean="0">
                <a:latin typeface="+mn-lt"/>
                <a:ea typeface="+mn-ea"/>
              </a:rPr>
              <a:t>명</a:t>
            </a:r>
            <a:r>
              <a:rPr lang="en-US" altLang="ko-KR" dirty="0" smtClean="0">
                <a:latin typeface="+mn-lt"/>
                <a:ea typeface="+mn-ea"/>
              </a:rPr>
              <a:t>, </a:t>
            </a:r>
            <a:r>
              <a:rPr lang="en-US" altLang="ko-KR" dirty="0" smtClean="0">
                <a:latin typeface="+mn-lt"/>
                <a:ea typeface="+mn-ea"/>
              </a:rPr>
              <a:t>HOTST</a:t>
            </a:r>
            <a:r>
              <a:rPr lang="ko-KR" altLang="en-US" dirty="0" smtClean="0">
                <a:latin typeface="+mn-lt"/>
                <a:ea typeface="+mn-ea"/>
              </a:rPr>
              <a:t>설정</a:t>
            </a:r>
            <a:endParaRPr lang="en-US" altLang="ko-KR" dirty="0" smtClean="0">
              <a:latin typeface="+mn-lt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 smtClean="0">
                <a:latin typeface="+mn-lt"/>
                <a:ea typeface="+mn-ea"/>
              </a:rPr>
              <a:t>시스템 공개키 생성</a:t>
            </a:r>
            <a:r>
              <a:rPr lang="en-US" altLang="ko-KR" dirty="0" smtClean="0">
                <a:latin typeface="+mn-lt"/>
                <a:ea typeface="+mn-ea"/>
              </a:rPr>
              <a:t>,</a:t>
            </a:r>
            <a:r>
              <a:rPr lang="ko-KR" altLang="en-US" dirty="0" smtClean="0">
                <a:latin typeface="+mn-lt"/>
                <a:ea typeface="+mn-ea"/>
              </a:rPr>
              <a:t>배포</a:t>
            </a:r>
            <a:endParaRPr dirty="0">
              <a:latin typeface="+mn-lt"/>
              <a:ea typeface="+mn-ea"/>
            </a:endParaRPr>
          </a:p>
        </p:txBody>
      </p:sp>
      <p:sp>
        <p:nvSpPr>
          <p:cNvPr id="289" name="Google Shape;289;p35"/>
          <p:cNvSpPr txBox="1">
            <a:spLocks noGrp="1"/>
          </p:cNvSpPr>
          <p:nvPr>
            <p:ph type="title" idx="2"/>
          </p:nvPr>
        </p:nvSpPr>
        <p:spPr>
          <a:xfrm>
            <a:off x="3334800" y="1369545"/>
            <a:ext cx="24744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ea"/>
                <a:ea typeface="+mj-ea"/>
              </a:rPr>
              <a:t>01</a:t>
            </a:r>
            <a:endParaRPr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917807" y="2190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시스템 설정 작업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846457" y="1757006"/>
            <a:ext cx="4529070" cy="576688"/>
          </a:xfrm>
        </p:spPr>
        <p:txBody>
          <a:bodyPr/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Hadoop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설치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 dirty="0" smtClean="0">
                <a:latin typeface="+mn-ea"/>
                <a:ea typeface="+mn-ea"/>
              </a:rPr>
              <a:t>설정 작업 전 시스템 </a:t>
            </a:r>
            <a:endParaRPr lang="en-US" altLang="ko-KR" dirty="0" smtClean="0">
              <a:latin typeface="+mn-ea"/>
              <a:ea typeface="+mn-ea"/>
            </a:endParaRPr>
          </a:p>
          <a:p>
            <a:pPr algn="l"/>
            <a:r>
              <a:rPr lang="ko-KR" altLang="en-US" dirty="0" smtClean="0">
                <a:latin typeface="+mn-ea"/>
                <a:ea typeface="+mn-ea"/>
              </a:rPr>
              <a:t>설정을 위한 리눅스 설치</a:t>
            </a:r>
            <a:endParaRPr lang="en-US" altLang="ko-KR" dirty="0">
              <a:latin typeface="+mn-ea"/>
              <a:ea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583296" y="1349648"/>
            <a:ext cx="180061" cy="3274070"/>
            <a:chOff x="4092721" y="1402988"/>
            <a:chExt cx="180061" cy="3274070"/>
          </a:xfrm>
        </p:grpSpPr>
        <p:cxnSp>
          <p:nvCxnSpPr>
            <p:cNvPr id="15" name="Google Shape;324;p37"/>
            <p:cNvCxnSpPr>
              <a:stCxn id="16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73" y="3097516"/>
            <a:ext cx="3418576" cy="1556255"/>
          </a:xfrm>
          <a:prstGeom prst="rect">
            <a:avLst/>
          </a:prstGeom>
        </p:spPr>
      </p:pic>
      <p:sp>
        <p:nvSpPr>
          <p:cNvPr id="20" name="부제목 1"/>
          <p:cNvSpPr>
            <a:spLocks noGrp="1"/>
          </p:cNvSpPr>
          <p:nvPr>
            <p:ph type="subTitle" idx="1"/>
          </p:nvPr>
        </p:nvSpPr>
        <p:spPr>
          <a:xfrm>
            <a:off x="4935667" y="3298956"/>
            <a:ext cx="4529070" cy="576688"/>
          </a:xfrm>
        </p:spPr>
        <p:txBody>
          <a:bodyPr/>
          <a:lstStyle/>
          <a:p>
            <a:pPr algn="l"/>
            <a:r>
              <a:rPr lang="ko-KR" altLang="en-US" dirty="0" smtClean="0">
                <a:latin typeface="+mn-lt"/>
                <a:ea typeface="+mn-ea"/>
              </a:rPr>
              <a:t>리눅스 설치 완료</a:t>
            </a:r>
            <a:endParaRPr lang="en-US" altLang="ko-KR" dirty="0">
              <a:latin typeface="+mn-lt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73" y="1515848"/>
            <a:ext cx="3418576" cy="14169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917807" y="2190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시스템 설정 작업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832596" y="1318171"/>
            <a:ext cx="4529070" cy="576688"/>
          </a:xfrm>
        </p:spPr>
        <p:txBody>
          <a:bodyPr/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Putty</a:t>
            </a:r>
            <a:r>
              <a:rPr lang="ko-KR" altLang="en-US" dirty="0" smtClean="0">
                <a:latin typeface="+mn-ea"/>
                <a:ea typeface="+mn-ea"/>
              </a:rPr>
              <a:t>로 접속 </a:t>
            </a:r>
            <a:endParaRPr lang="en-US" altLang="ko-KR" dirty="0" smtClean="0">
              <a:latin typeface="+mn-ea"/>
              <a:ea typeface="+mn-ea"/>
            </a:endParaRPr>
          </a:p>
          <a:p>
            <a:pPr marL="127000" indent="0" algn="l"/>
            <a:r>
              <a:rPr lang="en-US" altLang="ko-KR" dirty="0" smtClean="0">
                <a:latin typeface="+mn-ea"/>
                <a:ea typeface="+mn-ea"/>
              </a:rPr>
              <a:t>- Putty</a:t>
            </a:r>
            <a:r>
              <a:rPr lang="ko-KR" altLang="en-US" dirty="0" smtClean="0">
                <a:latin typeface="+mn-ea"/>
                <a:ea typeface="+mn-ea"/>
              </a:rPr>
              <a:t>접속 설정 작업은 생략 </a:t>
            </a:r>
            <a:endParaRPr lang="en-US" altLang="ko-KR" dirty="0" smtClean="0">
              <a:latin typeface="+mn-ea"/>
              <a:ea typeface="+mn-ea"/>
            </a:endParaRPr>
          </a:p>
          <a:p>
            <a:pPr marL="127000" indent="0" algn="l"/>
            <a:r>
              <a:rPr lang="en-US" altLang="ko-KR" dirty="0" smtClean="0">
                <a:latin typeface="+mn-ea"/>
                <a:ea typeface="+mn-ea"/>
              </a:rPr>
              <a:t>- Update </a:t>
            </a:r>
            <a:r>
              <a:rPr lang="ko-KR" altLang="en-US" dirty="0" smtClean="0">
                <a:latin typeface="+mn-ea"/>
                <a:ea typeface="+mn-ea"/>
              </a:rPr>
              <a:t>및 </a:t>
            </a:r>
            <a:r>
              <a:rPr lang="en-US" altLang="ko-KR" dirty="0" smtClean="0">
                <a:latin typeface="+mn-ea"/>
                <a:ea typeface="+mn-ea"/>
              </a:rPr>
              <a:t>java</a:t>
            </a:r>
            <a:r>
              <a:rPr lang="ko-KR" altLang="en-US" dirty="0" smtClean="0">
                <a:latin typeface="+mn-ea"/>
                <a:ea typeface="+mn-ea"/>
              </a:rPr>
              <a:t>설치</a:t>
            </a:r>
            <a:endParaRPr lang="en-US" altLang="ko-KR" dirty="0">
              <a:latin typeface="+mn-ea"/>
              <a:ea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583296" y="1349648"/>
            <a:ext cx="180061" cy="3274070"/>
            <a:chOff x="4092721" y="1402988"/>
            <a:chExt cx="180061" cy="3274070"/>
          </a:xfrm>
        </p:grpSpPr>
        <p:cxnSp>
          <p:nvCxnSpPr>
            <p:cNvPr id="15" name="Google Shape;324;p37"/>
            <p:cNvCxnSpPr>
              <a:stCxn id="16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부제목 1"/>
          <p:cNvSpPr>
            <a:spLocks noGrp="1"/>
          </p:cNvSpPr>
          <p:nvPr>
            <p:ph type="subTitle" idx="1"/>
          </p:nvPr>
        </p:nvSpPr>
        <p:spPr>
          <a:xfrm>
            <a:off x="4832596" y="2484605"/>
            <a:ext cx="4529070" cy="576688"/>
          </a:xfrm>
        </p:spPr>
        <p:txBody>
          <a:bodyPr/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SELINUX </a:t>
            </a:r>
            <a:r>
              <a:rPr lang="ko-KR" altLang="en-US" dirty="0" smtClean="0">
                <a:latin typeface="+mn-ea"/>
                <a:ea typeface="+mn-ea"/>
              </a:rPr>
              <a:t>설정 해제</a:t>
            </a:r>
            <a:endParaRPr lang="en-US" altLang="ko-KR" dirty="0" smtClean="0">
              <a:latin typeface="+mn-ea"/>
              <a:ea typeface="+mn-ea"/>
            </a:endParaRPr>
          </a:p>
          <a:p>
            <a:pPr marL="127000" indent="0" algn="l"/>
            <a:r>
              <a:rPr lang="en-US" altLang="ko-KR" dirty="0" smtClean="0">
                <a:latin typeface="+mn-ea"/>
                <a:ea typeface="+mn-ea"/>
              </a:rPr>
              <a:t>- SELINUX=disabled</a:t>
            </a:r>
            <a:r>
              <a:rPr lang="ko-KR" altLang="en-US" dirty="0" smtClean="0">
                <a:latin typeface="+mn-ea"/>
                <a:ea typeface="+mn-ea"/>
              </a:rPr>
              <a:t>로 설정</a:t>
            </a:r>
            <a:endParaRPr lang="en-US" altLang="ko-KR" dirty="0" smtClean="0">
              <a:latin typeface="+mn-ea"/>
              <a:ea typeface="+mn-ea"/>
            </a:endParaRPr>
          </a:p>
          <a:p>
            <a:pPr algn="l">
              <a:buFontTx/>
              <a:buChar char="-"/>
            </a:pPr>
            <a:endParaRPr lang="en-US" altLang="ko-KR" dirty="0" smtClean="0">
              <a:latin typeface="+mn-ea"/>
              <a:ea typeface="+mn-ea"/>
            </a:endParaRPr>
          </a:p>
          <a:p>
            <a:pPr algn="l">
              <a:buFontTx/>
              <a:buChar char="-"/>
            </a:pPr>
            <a:endParaRPr lang="en-US" altLang="ko-KR" dirty="0">
              <a:latin typeface="+mn-ea"/>
              <a:ea typeface="+mn-ea"/>
            </a:endParaRPr>
          </a:p>
          <a:p>
            <a:pPr algn="l">
              <a:buFontTx/>
              <a:buChar char="-"/>
            </a:pPr>
            <a:endParaRPr lang="en-US" altLang="ko-KR" dirty="0" smtClean="0">
              <a:latin typeface="+mn-ea"/>
              <a:ea typeface="+mn-ea"/>
            </a:endParaRPr>
          </a:p>
          <a:p>
            <a:pPr algn="l">
              <a:buFontTx/>
              <a:buChar char="-"/>
            </a:pPr>
            <a:endParaRPr lang="en-US" altLang="ko-KR" dirty="0" smtClean="0">
              <a:latin typeface="+mn-ea"/>
              <a:ea typeface="+mn-ea"/>
            </a:endParaRPr>
          </a:p>
          <a:p>
            <a:pPr algn="l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62" y="1949903"/>
            <a:ext cx="3301034" cy="2975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81" y="2540923"/>
            <a:ext cx="3281854" cy="2762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02" y="2967907"/>
            <a:ext cx="3316533" cy="15984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62" y="1414348"/>
            <a:ext cx="3287173" cy="30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2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917807" y="2190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시스템 설정 작업</a:t>
            </a:r>
            <a:endParaRPr dirty="0">
              <a:latin typeface="+mj-ea"/>
              <a:ea typeface="+mj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583296" y="1349648"/>
            <a:ext cx="180061" cy="3274070"/>
            <a:chOff x="4092721" y="1402988"/>
            <a:chExt cx="180061" cy="3274070"/>
          </a:xfrm>
        </p:grpSpPr>
        <p:cxnSp>
          <p:nvCxnSpPr>
            <p:cNvPr id="15" name="Google Shape;324;p37"/>
            <p:cNvCxnSpPr>
              <a:stCxn id="16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19" y="1391951"/>
            <a:ext cx="3724795" cy="2381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19" y="1849942"/>
            <a:ext cx="3724795" cy="2762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19" y="2272622"/>
            <a:ext cx="3753374" cy="257211"/>
          </a:xfrm>
          <a:prstGeom prst="rect">
            <a:avLst/>
          </a:prstGeom>
        </p:spPr>
      </p:pic>
      <p:sp>
        <p:nvSpPr>
          <p:cNvPr id="22" name="부제목 1"/>
          <p:cNvSpPr>
            <a:spLocks noGrp="1"/>
          </p:cNvSpPr>
          <p:nvPr>
            <p:ph type="subTitle" idx="1"/>
          </p:nvPr>
        </p:nvSpPr>
        <p:spPr>
          <a:xfrm>
            <a:off x="4920578" y="1320766"/>
            <a:ext cx="4529070" cy="576688"/>
          </a:xfrm>
        </p:spPr>
        <p:txBody>
          <a:bodyPr/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방화벽 중지 및 해제</a:t>
            </a:r>
            <a:endParaRPr lang="en-US" altLang="ko-KR" dirty="0" smtClean="0">
              <a:latin typeface="+mn-ea"/>
              <a:ea typeface="+mn-ea"/>
            </a:endParaRPr>
          </a:p>
          <a:p>
            <a:pPr marL="127000" indent="0" algn="l"/>
            <a:r>
              <a:rPr lang="en-US" altLang="ko-KR" dirty="0" smtClean="0">
                <a:latin typeface="+mn-ea"/>
                <a:ea typeface="+mn-ea"/>
              </a:rPr>
              <a:t>- </a:t>
            </a:r>
            <a:r>
              <a:rPr lang="ko-KR" altLang="en-US" dirty="0" smtClean="0">
                <a:latin typeface="+mn-ea"/>
                <a:ea typeface="+mn-ea"/>
              </a:rPr>
              <a:t>옆의 그림을 참조하여 방화벽 중지 </a:t>
            </a:r>
            <a:endParaRPr lang="en-US" altLang="ko-KR" dirty="0" smtClean="0">
              <a:latin typeface="+mn-ea"/>
              <a:ea typeface="+mn-ea"/>
            </a:endParaRPr>
          </a:p>
          <a:p>
            <a:pPr marL="127000" indent="0" algn="l"/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19" y="2756138"/>
            <a:ext cx="3753374" cy="25721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19" y="3174281"/>
            <a:ext cx="1741456" cy="30484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19" y="3579851"/>
            <a:ext cx="3753374" cy="249200"/>
          </a:xfrm>
          <a:prstGeom prst="rect">
            <a:avLst/>
          </a:prstGeom>
        </p:spPr>
      </p:pic>
      <p:sp>
        <p:nvSpPr>
          <p:cNvPr id="25" name="부제목 1"/>
          <p:cNvSpPr>
            <a:spLocks noGrp="1"/>
          </p:cNvSpPr>
          <p:nvPr>
            <p:ph type="subTitle" idx="1"/>
          </p:nvPr>
        </p:nvSpPr>
        <p:spPr>
          <a:xfrm>
            <a:off x="4920578" y="2756138"/>
            <a:ext cx="4529070" cy="576688"/>
          </a:xfrm>
        </p:spPr>
        <p:txBody>
          <a:bodyPr/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Hostname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및 </a:t>
            </a:r>
            <a:r>
              <a:rPr lang="en-US" altLang="ko-KR" dirty="0" smtClean="0">
                <a:latin typeface="+mn-ea"/>
                <a:ea typeface="+mn-ea"/>
              </a:rPr>
              <a:t>Hosts </a:t>
            </a:r>
            <a:r>
              <a:rPr lang="ko-KR" altLang="en-US" dirty="0" smtClean="0">
                <a:latin typeface="+mn-ea"/>
                <a:ea typeface="+mn-ea"/>
              </a:rPr>
              <a:t>설정</a:t>
            </a:r>
            <a:endParaRPr lang="en-US" altLang="ko-KR" dirty="0" smtClean="0">
              <a:latin typeface="+mn-ea"/>
              <a:ea typeface="+mn-ea"/>
            </a:endParaRPr>
          </a:p>
          <a:p>
            <a:pPr marL="127000" indent="0" algn="l"/>
            <a:r>
              <a:rPr lang="en-US" altLang="ko-KR" dirty="0" smtClean="0">
                <a:latin typeface="+mn-ea"/>
                <a:ea typeface="+mn-ea"/>
              </a:rPr>
              <a:t>- </a:t>
            </a:r>
            <a:r>
              <a:rPr lang="ko-KR" altLang="en-US" dirty="0" smtClean="0">
                <a:latin typeface="+mn-ea"/>
                <a:ea typeface="+mn-ea"/>
              </a:rPr>
              <a:t>각각 그림을 참조하여 </a:t>
            </a:r>
            <a:r>
              <a:rPr lang="en-US" altLang="ko-KR" dirty="0" smtClean="0">
                <a:latin typeface="+mn-ea"/>
                <a:ea typeface="+mn-ea"/>
              </a:rPr>
              <a:t>host</a:t>
            </a:r>
            <a:r>
              <a:rPr lang="ko-KR" altLang="en-US" dirty="0" smtClean="0">
                <a:latin typeface="+mn-ea"/>
                <a:ea typeface="+mn-ea"/>
              </a:rPr>
              <a:t>이름을 입력</a:t>
            </a:r>
            <a:endParaRPr lang="en-US" altLang="ko-KR" dirty="0" smtClean="0">
              <a:latin typeface="+mn-ea"/>
              <a:ea typeface="+mn-ea"/>
            </a:endParaRPr>
          </a:p>
          <a:p>
            <a:pPr marL="127000" indent="0" algn="l"/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19" y="3975928"/>
            <a:ext cx="2105319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0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917807" y="2190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시스템 설정 작업</a:t>
            </a:r>
            <a:endParaRPr dirty="0">
              <a:latin typeface="+mj-ea"/>
              <a:ea typeface="+mj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583296" y="1349648"/>
            <a:ext cx="180061" cy="3274070"/>
            <a:chOff x="4092721" y="1402988"/>
            <a:chExt cx="180061" cy="3274070"/>
          </a:xfrm>
        </p:grpSpPr>
        <p:cxnSp>
          <p:nvCxnSpPr>
            <p:cNvPr id="15" name="Google Shape;324;p37"/>
            <p:cNvCxnSpPr>
              <a:stCxn id="16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41" y="1349648"/>
            <a:ext cx="4086796" cy="2381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42" y="1778375"/>
            <a:ext cx="4086795" cy="2381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42" y="2180079"/>
            <a:ext cx="4086796" cy="24768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41" y="2625272"/>
            <a:ext cx="4086796" cy="221690"/>
          </a:xfrm>
          <a:prstGeom prst="rect">
            <a:avLst/>
          </a:prstGeom>
        </p:spPr>
      </p:pic>
      <p:sp>
        <p:nvSpPr>
          <p:cNvPr id="26" name="부제목 1"/>
          <p:cNvSpPr>
            <a:spLocks noGrp="1"/>
          </p:cNvSpPr>
          <p:nvPr>
            <p:ph type="subTitle" idx="1"/>
          </p:nvPr>
        </p:nvSpPr>
        <p:spPr>
          <a:xfrm>
            <a:off x="4832596" y="1318171"/>
            <a:ext cx="4529070" cy="576688"/>
          </a:xfrm>
        </p:spPr>
        <p:txBody>
          <a:bodyPr/>
          <a:lstStyle/>
          <a:p>
            <a:pPr algn="l"/>
            <a:r>
              <a:rPr lang="ko-KR" altLang="en-US" dirty="0" smtClean="0">
                <a:latin typeface="+mn-ea"/>
                <a:ea typeface="+mn-ea"/>
              </a:rPr>
              <a:t>시스템 공개키 생성</a:t>
            </a:r>
            <a:r>
              <a:rPr lang="en-US" altLang="ko-KR" dirty="0" smtClean="0">
                <a:latin typeface="+mn-ea"/>
                <a:ea typeface="+mn-ea"/>
              </a:rPr>
              <a:t>,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배포</a:t>
            </a:r>
            <a:endParaRPr lang="en-US" altLang="ko-KR" dirty="0" smtClean="0">
              <a:latin typeface="+mn-ea"/>
              <a:ea typeface="+mn-ea"/>
            </a:endParaRPr>
          </a:p>
          <a:p>
            <a:pPr marL="412750" indent="-285750" algn="l">
              <a:buFontTx/>
              <a:buChar char="-"/>
            </a:pPr>
            <a:r>
              <a:rPr lang="ko-KR" altLang="en-US" dirty="0" smtClean="0">
                <a:latin typeface="+mn-ea"/>
                <a:ea typeface="+mn-ea"/>
              </a:rPr>
              <a:t>참조된 그림 순서대로 공개키 생성 후 </a:t>
            </a:r>
            <a:endParaRPr lang="en-US" altLang="ko-KR" dirty="0" smtClean="0">
              <a:latin typeface="+mn-ea"/>
              <a:ea typeface="+mn-ea"/>
            </a:endParaRPr>
          </a:p>
          <a:p>
            <a:pPr marL="127000" indent="0" algn="l"/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    hosts</a:t>
            </a:r>
            <a:r>
              <a:rPr lang="ko-KR" altLang="en-US" dirty="0" smtClean="0">
                <a:latin typeface="+mn-ea"/>
                <a:ea typeface="+mn-ea"/>
              </a:rPr>
              <a:t>에 작성한 </a:t>
            </a:r>
            <a:r>
              <a:rPr lang="en-US" altLang="ko-KR" dirty="0" smtClean="0">
                <a:latin typeface="+mn-ea"/>
                <a:ea typeface="+mn-ea"/>
              </a:rPr>
              <a:t>hostname</a:t>
            </a:r>
            <a:r>
              <a:rPr lang="ko-KR" altLang="en-US" dirty="0" smtClean="0">
                <a:latin typeface="+mn-ea"/>
                <a:ea typeface="+mn-ea"/>
              </a:rPr>
              <a:t>들을 배포한다</a:t>
            </a:r>
            <a:endParaRPr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768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>
            <a:spLocks noGrp="1"/>
          </p:cNvSpPr>
          <p:nvPr>
            <p:ph type="title"/>
          </p:nvPr>
        </p:nvSpPr>
        <p:spPr>
          <a:xfrm>
            <a:off x="1974433" y="2455845"/>
            <a:ext cx="516862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 smtClean="0">
                <a:latin typeface="+mj-ea"/>
                <a:ea typeface="+mj-ea"/>
              </a:rPr>
              <a:t>Hadoop </a:t>
            </a:r>
            <a:r>
              <a:rPr lang="ko-KR" altLang="en-US" sz="3500" dirty="0" smtClean="0">
                <a:latin typeface="+mj-ea"/>
                <a:ea typeface="+mj-ea"/>
              </a:rPr>
              <a:t>설치</a:t>
            </a:r>
            <a:r>
              <a:rPr lang="en-US" altLang="ko-KR" sz="3500" dirty="0" smtClean="0">
                <a:latin typeface="+mj-ea"/>
                <a:ea typeface="+mj-ea"/>
              </a:rPr>
              <a:t>/</a:t>
            </a:r>
            <a:r>
              <a:rPr lang="ko-KR" altLang="en-US" sz="3500" dirty="0" smtClean="0">
                <a:latin typeface="+mj-ea"/>
                <a:ea typeface="+mj-ea"/>
              </a:rPr>
              <a:t>설정 작업</a:t>
            </a:r>
            <a:endParaRPr sz="3500" dirty="0">
              <a:latin typeface="+mj-ea"/>
              <a:ea typeface="+mj-ea"/>
            </a:endParaRPr>
          </a:p>
        </p:txBody>
      </p:sp>
      <p:sp>
        <p:nvSpPr>
          <p:cNvPr id="288" name="Google Shape;288;p35"/>
          <p:cNvSpPr txBox="1">
            <a:spLocks noGrp="1"/>
          </p:cNvSpPr>
          <p:nvPr>
            <p:ph type="subTitle" idx="1"/>
          </p:nvPr>
        </p:nvSpPr>
        <p:spPr>
          <a:xfrm>
            <a:off x="2647989" y="3297645"/>
            <a:ext cx="4714917" cy="1330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>
                <a:latin typeface="+mn-lt"/>
                <a:ea typeface="+mn-ea"/>
              </a:rPr>
              <a:t>Hadoop </a:t>
            </a:r>
            <a:r>
              <a:rPr lang="ko-KR" altLang="en-US" dirty="0" smtClean="0">
                <a:latin typeface="+mn-lt"/>
                <a:ea typeface="+mn-ea"/>
              </a:rPr>
              <a:t>환경변수 설정</a:t>
            </a:r>
            <a:endParaRPr lang="en-US" altLang="ko-KR" dirty="0">
              <a:latin typeface="+mn-lt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dirty="0" smtClean="0">
                <a:latin typeface="+mn-lt"/>
                <a:ea typeface="+mn-ea"/>
              </a:rPr>
              <a:t>Hadoop </a:t>
            </a:r>
            <a:r>
              <a:rPr lang="ko-KR" altLang="en-US" dirty="0" smtClean="0">
                <a:latin typeface="+mn-lt"/>
                <a:ea typeface="+mn-ea"/>
              </a:rPr>
              <a:t>설정파일</a:t>
            </a:r>
            <a:r>
              <a:rPr lang="en-US" altLang="ko-KR" dirty="0" smtClean="0">
                <a:latin typeface="+mn-lt"/>
                <a:ea typeface="+mn-ea"/>
              </a:rPr>
              <a:t>(xml)</a:t>
            </a:r>
            <a:r>
              <a:rPr lang="ko-KR" altLang="en-US" dirty="0" smtClean="0">
                <a:latin typeface="+mn-lt"/>
                <a:ea typeface="+mn-ea"/>
              </a:rPr>
              <a:t>확인</a:t>
            </a:r>
            <a:endParaRPr lang="en-US" altLang="ko-KR" dirty="0" smtClean="0">
              <a:latin typeface="+mn-lt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dirty="0" smtClean="0">
                <a:latin typeface="+mn-lt"/>
                <a:ea typeface="+mn-ea"/>
              </a:rPr>
              <a:t>Hadoop </a:t>
            </a:r>
            <a:r>
              <a:rPr lang="ko-KR" altLang="en-US" dirty="0" smtClean="0">
                <a:latin typeface="+mn-lt"/>
                <a:ea typeface="+mn-ea"/>
              </a:rPr>
              <a:t>관리자 페이지 확인</a:t>
            </a:r>
            <a:r>
              <a:rPr lang="en-US" altLang="ko-KR" dirty="0" smtClean="0">
                <a:latin typeface="+mn-lt"/>
                <a:ea typeface="+mn-ea"/>
              </a:rPr>
              <a:t>(Live Nodes)</a:t>
            </a:r>
          </a:p>
        </p:txBody>
      </p:sp>
      <p:sp>
        <p:nvSpPr>
          <p:cNvPr id="289" name="Google Shape;289;p35"/>
          <p:cNvSpPr txBox="1">
            <a:spLocks noGrp="1"/>
          </p:cNvSpPr>
          <p:nvPr>
            <p:ph type="title" idx="2"/>
          </p:nvPr>
        </p:nvSpPr>
        <p:spPr>
          <a:xfrm>
            <a:off x="3334800" y="1369545"/>
            <a:ext cx="24744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j-ea"/>
                <a:ea typeface="+mj-ea"/>
              </a:rPr>
              <a:t>02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712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917807" y="2190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>
                <a:latin typeface="+mj-ea"/>
                <a:ea typeface="+mj-ea"/>
              </a:rPr>
              <a:t>Hadoop </a:t>
            </a:r>
            <a:r>
              <a:rPr lang="ko-KR" altLang="en-US" dirty="0">
                <a:latin typeface="+mj-ea"/>
                <a:ea typeface="+mj-ea"/>
              </a:rPr>
              <a:t>설치</a:t>
            </a:r>
            <a:r>
              <a:rPr lang="en-US" altLang="ko-KR" dirty="0">
                <a:latin typeface="+mj-ea"/>
                <a:ea typeface="+mj-ea"/>
              </a:rPr>
              <a:t>/</a:t>
            </a:r>
            <a:r>
              <a:rPr lang="ko-KR" altLang="en-US" dirty="0">
                <a:latin typeface="+mj-ea"/>
                <a:ea typeface="+mj-ea"/>
              </a:rPr>
              <a:t>설정 작업</a:t>
            </a:r>
            <a:endParaRPr dirty="0">
              <a:latin typeface="+mj-ea"/>
              <a:ea typeface="+mj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583296" y="1349648"/>
            <a:ext cx="180061" cy="3274070"/>
            <a:chOff x="4092721" y="1402988"/>
            <a:chExt cx="180061" cy="3274070"/>
          </a:xfrm>
        </p:grpSpPr>
        <p:cxnSp>
          <p:nvCxnSpPr>
            <p:cNvPr id="15" name="Google Shape;324;p37"/>
            <p:cNvCxnSpPr>
              <a:stCxn id="16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24" y="1391951"/>
            <a:ext cx="3601002" cy="238158"/>
          </a:xfrm>
          <a:prstGeom prst="rect">
            <a:avLst/>
          </a:prstGeom>
        </p:spPr>
      </p:pic>
      <p:sp>
        <p:nvSpPr>
          <p:cNvPr id="21" name="부제목 1"/>
          <p:cNvSpPr>
            <a:spLocks noGrp="1"/>
          </p:cNvSpPr>
          <p:nvPr>
            <p:ph type="subTitle" idx="1"/>
          </p:nvPr>
        </p:nvSpPr>
        <p:spPr>
          <a:xfrm>
            <a:off x="4832596" y="1318171"/>
            <a:ext cx="4529070" cy="576688"/>
          </a:xfrm>
        </p:spPr>
        <p:txBody>
          <a:bodyPr/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Hadoop </a:t>
            </a:r>
            <a:r>
              <a:rPr lang="ko-KR" altLang="en-US" dirty="0" smtClean="0">
                <a:latin typeface="+mn-ea"/>
                <a:ea typeface="+mn-ea"/>
              </a:rPr>
              <a:t>설치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endParaRPr lang="en-US" altLang="ko-KR" dirty="0" smtClean="0">
              <a:latin typeface="+mn-ea"/>
              <a:ea typeface="+mn-ea"/>
            </a:endParaRPr>
          </a:p>
          <a:p>
            <a:pPr marL="127000" indent="0" algn="l"/>
            <a:r>
              <a:rPr lang="en-US" altLang="ko-KR" dirty="0" smtClean="0">
                <a:latin typeface="+mn-ea"/>
                <a:ea typeface="+mn-ea"/>
              </a:rPr>
              <a:t>- </a:t>
            </a:r>
            <a:r>
              <a:rPr lang="en-US" altLang="ko-KR" dirty="0" err="1" smtClean="0">
                <a:latin typeface="+mn-ea"/>
                <a:ea typeface="+mn-ea"/>
              </a:rPr>
              <a:t>Wget</a:t>
            </a:r>
            <a:r>
              <a:rPr lang="ko-KR" altLang="en-US" dirty="0" smtClean="0">
                <a:latin typeface="+mn-ea"/>
                <a:ea typeface="+mn-ea"/>
              </a:rPr>
              <a:t>명령어 사용</a:t>
            </a:r>
            <a:endParaRPr lang="en-US" altLang="ko-KR" dirty="0" smtClean="0">
              <a:latin typeface="+mn-ea"/>
              <a:ea typeface="+mn-ea"/>
            </a:endParaRPr>
          </a:p>
          <a:p>
            <a:pPr marL="127000" indent="0" algn="l"/>
            <a:r>
              <a:rPr lang="en-US" altLang="ko-KR" dirty="0" smtClean="0">
                <a:latin typeface="+mn-ea"/>
                <a:ea typeface="+mn-ea"/>
              </a:rPr>
              <a:t>- Hadoop-2.10.1</a:t>
            </a:r>
            <a:r>
              <a:rPr lang="ko-KR" altLang="en-US" dirty="0" smtClean="0">
                <a:latin typeface="+mn-ea"/>
                <a:ea typeface="+mn-ea"/>
              </a:rPr>
              <a:t>버전 사용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25" y="2706580"/>
            <a:ext cx="3601002" cy="352474"/>
          </a:xfrm>
          <a:prstGeom prst="rect">
            <a:avLst/>
          </a:prstGeom>
        </p:spPr>
      </p:pic>
      <p:sp>
        <p:nvSpPr>
          <p:cNvPr id="22" name="부제목 1"/>
          <p:cNvSpPr>
            <a:spLocks noGrp="1"/>
          </p:cNvSpPr>
          <p:nvPr>
            <p:ph type="subTitle" idx="1"/>
          </p:nvPr>
        </p:nvSpPr>
        <p:spPr>
          <a:xfrm>
            <a:off x="4832596" y="2634674"/>
            <a:ext cx="4529070" cy="576688"/>
          </a:xfrm>
        </p:spPr>
        <p:txBody>
          <a:bodyPr/>
          <a:lstStyle/>
          <a:p>
            <a:pPr algn="l"/>
            <a:r>
              <a:rPr lang="en-US" altLang="ko-KR" dirty="0" smtClean="0">
                <a:latin typeface="+mn-ea"/>
                <a:ea typeface="+mn-ea"/>
              </a:rPr>
              <a:t>Hadoop </a:t>
            </a:r>
            <a:r>
              <a:rPr lang="ko-KR" altLang="en-US" dirty="0" smtClean="0">
                <a:latin typeface="+mn-ea"/>
                <a:ea typeface="+mn-ea"/>
              </a:rPr>
              <a:t>설치 완료 후 </a:t>
            </a:r>
            <a:endParaRPr lang="en-US" altLang="ko-KR" dirty="0" smtClean="0">
              <a:latin typeface="+mn-ea"/>
              <a:ea typeface="+mn-ea"/>
            </a:endParaRPr>
          </a:p>
          <a:p>
            <a:pPr marL="127000" indent="0" algn="l"/>
            <a:r>
              <a:rPr lang="en-US" altLang="ko-KR" dirty="0" smtClean="0">
                <a:latin typeface="+mn-ea"/>
                <a:ea typeface="+mn-ea"/>
              </a:rPr>
              <a:t>- Tar</a:t>
            </a:r>
            <a:r>
              <a:rPr lang="ko-KR" altLang="en-US" dirty="0" smtClean="0">
                <a:latin typeface="+mn-ea"/>
                <a:ea typeface="+mn-ea"/>
              </a:rPr>
              <a:t>명령어로 압축해제</a:t>
            </a:r>
            <a:endParaRPr lang="en-US" altLang="ko-KR" dirty="0" smtClean="0">
              <a:latin typeface="+mn-ea"/>
              <a:ea typeface="+mn-ea"/>
            </a:endParaRPr>
          </a:p>
          <a:p>
            <a:pPr marL="127000" indent="0" algn="l"/>
            <a:r>
              <a:rPr lang="en-US" altLang="ko-KR" dirty="0" smtClean="0">
                <a:latin typeface="+mn-ea"/>
                <a:ea typeface="+mn-ea"/>
              </a:rPr>
              <a:t>- /home/bigdata </a:t>
            </a:r>
            <a:r>
              <a:rPr lang="ko-KR" altLang="en-US" dirty="0" smtClean="0">
                <a:latin typeface="+mn-ea"/>
                <a:ea typeface="+mn-ea"/>
              </a:rPr>
              <a:t>폴더에 </a:t>
            </a:r>
            <a:r>
              <a:rPr lang="en-US" altLang="ko-KR" dirty="0" smtClean="0">
                <a:latin typeface="+mn-ea"/>
                <a:ea typeface="+mn-ea"/>
              </a:rPr>
              <a:t>link</a:t>
            </a:r>
            <a:r>
              <a:rPr lang="ko-KR" altLang="en-US" dirty="0" smtClean="0">
                <a:latin typeface="+mn-ea"/>
                <a:ea typeface="+mn-ea"/>
              </a:rPr>
              <a:t>생성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23" name="부제목 1"/>
          <p:cNvSpPr>
            <a:spLocks noGrp="1"/>
          </p:cNvSpPr>
          <p:nvPr>
            <p:ph type="subTitle" idx="1"/>
          </p:nvPr>
        </p:nvSpPr>
        <p:spPr>
          <a:xfrm>
            <a:off x="4832596" y="3405361"/>
            <a:ext cx="4529070" cy="363877"/>
          </a:xfrm>
        </p:spPr>
        <p:txBody>
          <a:bodyPr/>
          <a:lstStyle/>
          <a:p>
            <a:pPr algn="l"/>
            <a:r>
              <a:rPr lang="en-US" altLang="ko-KR" sz="1200" dirty="0" smtClean="0">
                <a:latin typeface="+mn-ea"/>
                <a:ea typeface="+mn-ea"/>
              </a:rPr>
              <a:t>*</a:t>
            </a:r>
            <a:r>
              <a:rPr lang="ko-KR" altLang="en-US" sz="1200" dirty="0" smtClean="0">
                <a:latin typeface="+mn-ea"/>
                <a:ea typeface="+mn-ea"/>
              </a:rPr>
              <a:t>링크 명령어</a:t>
            </a:r>
            <a:r>
              <a:rPr lang="en-US" altLang="ko-KR" sz="1200" dirty="0" smtClean="0">
                <a:latin typeface="+mn-ea"/>
                <a:ea typeface="+mn-ea"/>
              </a:rPr>
              <a:t>: ln –s </a:t>
            </a:r>
            <a:r>
              <a:rPr lang="ko-KR" altLang="en-US" sz="1200" dirty="0" smtClean="0">
                <a:latin typeface="+mn-ea"/>
                <a:ea typeface="+mn-ea"/>
              </a:rPr>
              <a:t>파일명 </a:t>
            </a:r>
            <a:r>
              <a:rPr lang="ko-KR" altLang="en-US" sz="1200" dirty="0" err="1" smtClean="0">
                <a:latin typeface="+mn-ea"/>
                <a:ea typeface="+mn-ea"/>
              </a:rPr>
              <a:t>파일위치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32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Hepatitis Clinical Case by Slidesgo">
  <a:themeElements>
    <a:clrScheme name="Simple Light">
      <a:dk1>
        <a:srgbClr val="000000"/>
      </a:dk1>
      <a:lt1>
        <a:srgbClr val="FFFFFF"/>
      </a:lt1>
      <a:dk2>
        <a:srgbClr val="06688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372</Words>
  <Application>Microsoft Office PowerPoint</Application>
  <PresentationFormat>화면 슬라이드 쇼(16:9)</PresentationFormat>
  <Paragraphs>84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DM Serif Display</vt:lpstr>
      <vt:lpstr>Karla</vt:lpstr>
      <vt:lpstr>맑은 고딕</vt:lpstr>
      <vt:lpstr>Arial</vt:lpstr>
      <vt:lpstr>Minimalist Hepatitis Clinical Case by Slidesgo</vt:lpstr>
      <vt:lpstr>빅데이터 플랫폼 개발자 양성  수행 평가서</vt:lpstr>
      <vt:lpstr>목     차 </vt:lpstr>
      <vt:lpstr>시스템 설정 작업</vt:lpstr>
      <vt:lpstr>시스템 설정 작업</vt:lpstr>
      <vt:lpstr>시스템 설정 작업</vt:lpstr>
      <vt:lpstr>시스템 설정 작업</vt:lpstr>
      <vt:lpstr>시스템 설정 작업</vt:lpstr>
      <vt:lpstr>Hadoop 설치/설정 작업</vt:lpstr>
      <vt:lpstr>Hadoop 설치/설정 작업</vt:lpstr>
      <vt:lpstr>Hadoop 설치/설정 작업</vt:lpstr>
      <vt:lpstr>Hadoop 설치/설정 작업</vt:lpstr>
      <vt:lpstr>Hadoop 설치/설정 작업</vt:lpstr>
      <vt:lpstr>Hadoop 설치/설정 작업</vt:lpstr>
      <vt:lpstr>Hadoop 설치/설정 작업</vt:lpstr>
      <vt:lpstr>Hadoop 설치/설정 작업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플랫폼 개발자 양성 수행 평가서</dc:title>
  <dc:creator>bigdata</dc:creator>
  <cp:lastModifiedBy>bigdata</cp:lastModifiedBy>
  <cp:revision>44</cp:revision>
  <dcterms:modified xsi:type="dcterms:W3CDTF">2021-09-09T08:20:57Z</dcterms:modified>
</cp:coreProperties>
</file>