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4494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4293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4412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07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362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2407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54620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8944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773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13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224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496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27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099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7333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477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403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52AB39-8605-4FDF-B44F-9A0ECF25F143}" type="datetimeFigureOut">
              <a:rPr lang="it-IT" smtClean="0"/>
              <a:t>09/01/2024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079B3F0-E1AF-439B-BB76-CD291E2314C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61874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7FC55-AAF2-E02E-0108-8D9017F59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solidFill>
                  <a:srgbClr val="00B0F0"/>
                </a:solidFill>
              </a:rPr>
              <a:t>GameLibrary</a:t>
            </a:r>
          </a:p>
        </p:txBody>
      </p:sp>
      <p:pic>
        <p:nvPicPr>
          <p:cNvPr id="5" name="Picture 4" descr="logo of the site">
            <a:extLst>
              <a:ext uri="{FF2B5EF4-FFF2-40B4-BE49-F238E27FC236}">
                <a16:creationId xmlns:a16="http://schemas.microsoft.com/office/drawing/2014/main" id="{5702C0C0-389E-B018-C1A5-F71DD6552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76" y="518048"/>
            <a:ext cx="3751848" cy="37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88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CB6C-D114-B1A1-B241-17E86A2E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1" dirty="0">
                <a:solidFill>
                  <a:srgbClr val="00B0F0"/>
                </a:solidFill>
              </a:rPr>
              <a:t>Database</a:t>
            </a:r>
          </a:p>
        </p:txBody>
      </p:sp>
      <p:pic>
        <p:nvPicPr>
          <p:cNvPr id="5" name="Content Placeholder 4" descr="E-R diagram of the database">
            <a:extLst>
              <a:ext uri="{FF2B5EF4-FFF2-40B4-BE49-F238E27FC236}">
                <a16:creationId xmlns:a16="http://schemas.microsoft.com/office/drawing/2014/main" id="{FA1C2654-3FCC-8BF7-62F7-6B54D93BE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499" y="1338734"/>
            <a:ext cx="5670884" cy="5317945"/>
          </a:xfrm>
        </p:spPr>
      </p:pic>
    </p:spTree>
    <p:extLst>
      <p:ext uri="{BB962C8B-B14F-4D97-AF65-F5344CB8AC3E}">
        <p14:creationId xmlns:p14="http://schemas.microsoft.com/office/powerpoint/2010/main" val="57802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7EDD-80A2-5420-C6B1-BC4737BB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Database: descrizione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C254-916D-2ED2-D72A-526ABC54A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it-IT" dirty="0"/>
              <a:t>Il database è composto da 4 tabelle: «</a:t>
            </a:r>
            <a:r>
              <a:rPr lang="it-IT" dirty="0">
                <a:solidFill>
                  <a:srgbClr val="00B0F0"/>
                </a:solidFill>
              </a:rPr>
              <a:t>user</a:t>
            </a:r>
            <a:r>
              <a:rPr lang="it-IT" dirty="0"/>
              <a:t>», «</a:t>
            </a:r>
            <a:r>
              <a:rPr lang="it-IT" dirty="0">
                <a:solidFill>
                  <a:srgbClr val="00B0F0"/>
                </a:solidFill>
              </a:rPr>
              <a:t>game</a:t>
            </a:r>
            <a:r>
              <a:rPr lang="it-IT" dirty="0"/>
              <a:t>», «</a:t>
            </a:r>
            <a:r>
              <a:rPr lang="it-IT" dirty="0">
                <a:solidFill>
                  <a:srgbClr val="00B0F0"/>
                </a:solidFill>
              </a:rPr>
              <a:t>library_rel</a:t>
            </a:r>
            <a:r>
              <a:rPr lang="it-IT" dirty="0"/>
              <a:t>», «</a:t>
            </a:r>
            <a:r>
              <a:rPr lang="it-IT" dirty="0">
                <a:solidFill>
                  <a:srgbClr val="00B0F0"/>
                </a:solidFill>
              </a:rPr>
              <a:t>dlc_rel</a:t>
            </a:r>
            <a:r>
              <a:rPr lang="it-IT" dirty="0"/>
              <a:t>»</a:t>
            </a:r>
          </a:p>
          <a:p>
            <a:r>
              <a:rPr lang="it-IT" dirty="0"/>
              <a:t>La tabella «</a:t>
            </a:r>
            <a:r>
              <a:rPr lang="it-IT" dirty="0">
                <a:solidFill>
                  <a:srgbClr val="00B0F0"/>
                </a:solidFill>
              </a:rPr>
              <a:t>user</a:t>
            </a:r>
            <a:r>
              <a:rPr lang="it-IT" dirty="0"/>
              <a:t>» contiene le informazioni inserite dagli utenti in fase di registrazione, le informazioni sui permessi di cui dispone l’utente, l’eventuale ban e le infornazioni per il funzionamento di </a:t>
            </a:r>
            <a:r>
              <a:rPr lang="it-IT" dirty="0">
                <a:solidFill>
                  <a:srgbClr val="FFFF00"/>
                </a:solidFill>
              </a:rPr>
              <a:t>remember me</a:t>
            </a:r>
            <a:r>
              <a:rPr lang="it-IT" dirty="0"/>
              <a:t>.</a:t>
            </a:r>
          </a:p>
          <a:p>
            <a:r>
              <a:rPr lang="it-IT" dirty="0"/>
              <a:t>La tabella «</a:t>
            </a:r>
            <a:r>
              <a:rPr lang="it-IT" dirty="0">
                <a:solidFill>
                  <a:srgbClr val="00B0F0"/>
                </a:solidFill>
              </a:rPr>
              <a:t>game</a:t>
            </a:r>
            <a:r>
              <a:rPr lang="it-IT" dirty="0"/>
              <a:t>» contiene le informazioni relative ai singoli giochi. Queste sono principalmente utilizzate per generare la pagina «</a:t>
            </a:r>
            <a:r>
              <a:rPr lang="it-IT" dirty="0">
                <a:solidFill>
                  <a:srgbClr val="00B050"/>
                </a:solidFill>
              </a:rPr>
              <a:t>game.php</a:t>
            </a:r>
            <a:r>
              <a:rPr lang="it-IT" dirty="0"/>
              <a:t>» </a:t>
            </a:r>
          </a:p>
          <a:p>
            <a:r>
              <a:rPr lang="it-IT" dirty="0"/>
              <a:t>La tabella «</a:t>
            </a:r>
            <a:r>
              <a:rPr lang="it-IT" dirty="0">
                <a:solidFill>
                  <a:srgbClr val="00B0F0"/>
                </a:solidFill>
              </a:rPr>
              <a:t>library_rel</a:t>
            </a:r>
            <a:r>
              <a:rPr lang="it-IT" dirty="0"/>
              <a:t>» permette di costruire le librerie degli utenti: per ogni gioco presente nella libreria di un utente viene create una coppia «</a:t>
            </a:r>
            <a:r>
              <a:rPr lang="it-IT" dirty="0">
                <a:solidFill>
                  <a:srgbClr val="FFFF00"/>
                </a:solidFill>
              </a:rPr>
              <a:t>user_id</a:t>
            </a:r>
            <a:r>
              <a:rPr lang="it-IT" dirty="0"/>
              <a:t>» «</a:t>
            </a:r>
            <a:r>
              <a:rPr lang="it-IT" dirty="0">
                <a:solidFill>
                  <a:srgbClr val="FFFF00"/>
                </a:solidFill>
              </a:rPr>
              <a:t>game_id</a:t>
            </a:r>
            <a:r>
              <a:rPr lang="it-IT" dirty="0"/>
              <a:t>» in questa tabella. </a:t>
            </a:r>
          </a:p>
          <a:p>
            <a:r>
              <a:rPr lang="it-IT" dirty="0"/>
              <a:t>La tabella «</a:t>
            </a:r>
            <a:r>
              <a:rPr lang="it-IT" dirty="0">
                <a:solidFill>
                  <a:srgbClr val="00B0F0"/>
                </a:solidFill>
              </a:rPr>
              <a:t>dlc_rel</a:t>
            </a:r>
            <a:r>
              <a:rPr lang="it-IT" dirty="0"/>
              <a:t>» permette di associare le espansioni facoltative ai giochi mediante coppie «</a:t>
            </a:r>
            <a:r>
              <a:rPr lang="it-IT">
                <a:solidFill>
                  <a:srgbClr val="FFFF00"/>
                </a:solidFill>
              </a:rPr>
              <a:t>father_game_</a:t>
            </a:r>
            <a:r>
              <a:rPr lang="it-IT" dirty="0">
                <a:solidFill>
                  <a:srgbClr val="FFFF00"/>
                </a:solidFill>
              </a:rPr>
              <a:t>id</a:t>
            </a:r>
            <a:r>
              <a:rPr lang="it-IT" dirty="0"/>
              <a:t>» «</a:t>
            </a:r>
            <a:r>
              <a:rPr lang="it-IT" dirty="0">
                <a:solidFill>
                  <a:srgbClr val="FFFF00"/>
                </a:solidFill>
              </a:rPr>
              <a:t>child_game_id</a:t>
            </a:r>
            <a:r>
              <a:rPr lang="it-IT" dirty="0"/>
              <a:t>». Questa funzione non è al momento implementata in GameLibrary. </a:t>
            </a:r>
          </a:p>
        </p:txBody>
      </p:sp>
    </p:spTree>
    <p:extLst>
      <p:ext uri="{BB962C8B-B14F-4D97-AF65-F5344CB8AC3E}">
        <p14:creationId xmlns:p14="http://schemas.microsoft.com/office/powerpoint/2010/main" val="148758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CFFF8-B61B-CE8F-B693-39958B35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B0F0"/>
                </a:solidFill>
              </a:rPr>
              <a:t>Area amministrativa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629DF-9C9D-9FE3-73A7-732E9A3A0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Game library implementa un’area riservata agli amministratori: essa è accessibile solo agli utenti con il campo «</a:t>
            </a:r>
            <a:r>
              <a:rPr lang="it-IT" dirty="0">
                <a:solidFill>
                  <a:srgbClr val="FFFF00"/>
                </a:solidFill>
              </a:rPr>
              <a:t>admin</a:t>
            </a:r>
            <a:r>
              <a:rPr lang="it-IT" dirty="0"/>
              <a:t>» = true. Comprende:</a:t>
            </a:r>
          </a:p>
          <a:p>
            <a:r>
              <a:rPr lang="it-IT" dirty="0"/>
              <a:t>Una </a:t>
            </a:r>
            <a:r>
              <a:rPr lang="it-IT" dirty="0">
                <a:solidFill>
                  <a:srgbClr val="00B0F0"/>
                </a:solidFill>
              </a:rPr>
              <a:t>tabella utenti </a:t>
            </a:r>
            <a:r>
              <a:rPr lang="it-IT" dirty="0">
                <a:solidFill>
                  <a:schemeClr val="tx1"/>
                </a:solidFill>
              </a:rPr>
              <a:t>che mostra tutti gli utenti registrati a GameLibrary e le relative funzioni che permettono di </a:t>
            </a:r>
            <a:r>
              <a:rPr lang="it-IT" dirty="0">
                <a:solidFill>
                  <a:srgbClr val="00B050"/>
                </a:solidFill>
              </a:rPr>
              <a:t>bannare, promuovere ad amministratore </a:t>
            </a:r>
            <a:r>
              <a:rPr lang="it-IT" dirty="0">
                <a:solidFill>
                  <a:schemeClr val="tx1"/>
                </a:solidFill>
              </a:rPr>
              <a:t>(e le relative funzionalità inverse) e </a:t>
            </a:r>
            <a:r>
              <a:rPr lang="it-IT" dirty="0">
                <a:solidFill>
                  <a:srgbClr val="00B050"/>
                </a:solidFill>
              </a:rPr>
              <a:t>cancellare gli utenti</a:t>
            </a:r>
            <a:r>
              <a:rPr lang="it-IT" dirty="0">
                <a:solidFill>
                  <a:schemeClr val="tx1"/>
                </a:solidFill>
              </a:rPr>
              <a:t>. </a:t>
            </a:r>
          </a:p>
          <a:p>
            <a:r>
              <a:rPr lang="it-IT" dirty="0">
                <a:solidFill>
                  <a:schemeClr val="tx1"/>
                </a:solidFill>
              </a:rPr>
              <a:t>Un </a:t>
            </a:r>
            <a:r>
              <a:rPr lang="it-IT" dirty="0">
                <a:solidFill>
                  <a:srgbClr val="00B050"/>
                </a:solidFill>
              </a:rPr>
              <a:t>form</a:t>
            </a:r>
            <a:r>
              <a:rPr lang="it-IT" dirty="0">
                <a:solidFill>
                  <a:schemeClr val="tx1"/>
                </a:solidFill>
              </a:rPr>
              <a:t> che permette di aggiungere nuovi giochi al catalogo di GameLibrary richiedanto le necessarie informazioni (titolo, serie, genere...).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5827032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36</TotalTime>
  <Words>261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Corbel</vt:lpstr>
      <vt:lpstr>Depth</vt:lpstr>
      <vt:lpstr>GameLibrary</vt:lpstr>
      <vt:lpstr>Database</vt:lpstr>
      <vt:lpstr>Database: descrizione</vt:lpstr>
      <vt:lpstr>Area amministrativa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GameLibrary</dc:title>
  <dc:creator>lorenzo mantero</dc:creator>
  <cp:lastModifiedBy>lorenzo mantero</cp:lastModifiedBy>
  <cp:revision>4</cp:revision>
  <dcterms:created xsi:type="dcterms:W3CDTF">2024-01-09T20:16:45Z</dcterms:created>
  <dcterms:modified xsi:type="dcterms:W3CDTF">2024-01-09T21:00:13Z</dcterms:modified>
</cp:coreProperties>
</file>