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aec8b2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9aec8b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9aec8b2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9aec8b2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5f987a49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5f987a49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5f987a49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5f987a49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5f987a49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5f987a49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6960e3d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6960e3d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6960e3d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6960e3d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6960e3d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6960e3d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Discord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00"/>
              <a:t>Данный бот поможет вам защитить ваш сервер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проекта.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Главная цель данного проекта - это защита. Существует очень много серверов в Discord и существуют не совсем адекватные люди. Чтобы не было сливов серверов был и создан данный бот. Да, можно это предотвратить и в самих настройках сервера, но это очень долго и наверняка к этому времени сервер могут развалить.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125" y="3136148"/>
            <a:ext cx="1842776" cy="17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сложности.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1) Бот не выходил в онлайн.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/>
              <a:t>2) Бот выдавал ошибку при мьюте участника.</a:t>
            </a:r>
            <a:endParaRPr sz="19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25" y="2571750"/>
            <a:ext cx="2437200" cy="23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использовались библиотеки при создании данного бота?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При создании данного бота  использовалась библиотека “discord.py”</a:t>
            </a:r>
            <a:endParaRPr sz="24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400" y="1927738"/>
            <a:ext cx="30384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65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за библиотека “discord.py”?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241300"/>
            <a:ext cx="70389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discord.py - это современная, простая в использовании, многофункциональная библиотека, которая используется на языке программирования Python.</a:t>
            </a:r>
            <a:endParaRPr sz="18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888" y="2043238"/>
            <a:ext cx="26955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4637000" y="2803600"/>
            <a:ext cx="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команды присутствуют у бота для защиты сервера?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!ban - данная команда блокирует определенного участника сервера.</a:t>
            </a:r>
            <a:br>
              <a:rPr lang="ru" sz="1700"/>
            </a:br>
            <a:r>
              <a:rPr lang="ru" sz="1700"/>
              <a:t>!mute - данная команда выдает заглушку (мут), а также роль “Muted” определенному человеку.</a:t>
            </a:r>
            <a:br>
              <a:rPr lang="ru" sz="1700"/>
            </a:br>
            <a:r>
              <a:rPr lang="ru" sz="1700"/>
              <a:t>!unmute - данная команда убирает заглушку (мут), а также роль “Muted” с определенного человека.</a:t>
            </a:r>
            <a:br>
              <a:rPr lang="ru" sz="1700"/>
            </a:br>
            <a:r>
              <a:rPr lang="ru" sz="1700"/>
              <a:t>!kick - данная команда удаляет с сервера определенного участника.</a:t>
            </a:r>
            <a:br>
              <a:rPr lang="ru" sz="1700"/>
            </a:br>
            <a:r>
              <a:rPr lang="ru" sz="1700"/>
              <a:t>!addrole - данная команда добавляет определенную роль определенному человеку на сервере.</a:t>
            </a:r>
            <a:br>
              <a:rPr lang="ru" sz="1700"/>
            </a:br>
            <a:r>
              <a:rPr lang="ru" sz="1700"/>
              <a:t>!removerole - данная команда удаляет определенную роль у определенного человека на сервере.</a:t>
            </a:r>
            <a:br>
              <a:rPr lang="ru" sz="1700"/>
            </a:br>
            <a:r>
              <a:rPr lang="ru" sz="1700"/>
              <a:t>!clear - данная команда очищает чат текстового канала.</a:t>
            </a:r>
            <a:endParaRPr sz="17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" y="1885950"/>
            <a:ext cx="992700" cy="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именно бот в Discord?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Я выбрал эту тему, потому что она показалась мне интересной. Я захотел узнать, как же это все работает. И тем более по-большей части люди используют ботов с разных сайтов и это очень хороший способ для пиара самого себя.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А вот и небольшая часть кода:</a:t>
            </a:r>
            <a:endParaRPr sz="15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3550474"/>
            <a:ext cx="1297500" cy="134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687" y="2935313"/>
            <a:ext cx="5754875" cy="20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бота: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5" y="1307860"/>
            <a:ext cx="6291900" cy="3377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5371775" y="2325625"/>
            <a:ext cx="1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все!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