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Titel  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Ik maak graag pannenkoeken.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Tweede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Eerste punnnnnnnnnnnnnnnnnnnnnnnnnnnnnnnnnnnnnnnnnnnnnnnnpunnnnnnnnnnnnnnnnnnnnnnnnnnnnnnnnnnnnnnnnnnnnnnnnnnnnnnnnnnnnnnnnnnnnnnnnnnnnnnnnnnnnnnnnnnnnnnnnnnnnnnnnnnnnnnnnnnnnnnnnnnnnnnnnnntpunnnnnnnnnnnnnnnnnnnnnnnnnnnnnnnnnnnnnnnnnnnnnnnnnnnnnnnnnnnnnnnnnnnnnnnnnnnnnnnnnnnnnnnnnnnnnnnnnnnnnnnnnnnnnnnnnnnnnnnnnnnnnnnnnntnnnnnnnnnnnnnnnnnnnnnnnnnnnnnnnnnnnnnnnnnnnnnnnnnnnnnnnnnnnnnnnnnnnnnnnnnnnnnnnnnnt</a:t>
            </a:r>
          </a:p>
          <a:p>
            <a:r>
              <a:t>Tweede punt</a:t>
            </a:r>
          </a:p>
          <a:p>
            <a:r>
              <a:t>Derde punt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