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C55A11"/>
    <a:srgbClr val="843C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B0111-405C-DC94-A670-D160BDB427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A038D1-C187-399A-298B-0FE3532C8A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B5D750-C273-00F8-561D-3FB9315A5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A9E13-E3E1-4A58-855D-9850BB79EC8F}" type="datetimeFigureOut">
              <a:rPr lang="en-GB" smtClean="0"/>
              <a:t>22/05/2023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FC5971-7CF2-85A7-EF7A-241BC9644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CCA2C-B721-6F4F-4A1C-46BD5BFCC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EA77C-7FA6-48B4-8D65-ACE60A85CD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1532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FFD08-0E46-0094-7DCC-41114D6D6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8D7E5A-51D2-BE13-01A5-05662CFD71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89700-64E4-EC4C-6758-A8B2ED040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A9E13-E3E1-4A58-855D-9850BB79EC8F}" type="datetimeFigureOut">
              <a:rPr lang="en-GB" smtClean="0"/>
              <a:t>22/05/2023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FA99A-607C-4CA8-C77E-0D24DD857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59BD0-9568-0486-1D27-161DEC7B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EA77C-7FA6-48B4-8D65-ACE60A85CD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3734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28C349-A7C9-DA51-24DA-5C1C6DC58E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851F71-A334-210F-8D6A-FF218D4F3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AC93D-B712-69B7-9DDB-F7FDDFABC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A9E13-E3E1-4A58-855D-9850BB79EC8F}" type="datetimeFigureOut">
              <a:rPr lang="en-GB" smtClean="0"/>
              <a:t>22/05/2023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19784-6720-0559-58E0-95E74E7BD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3178E-3286-62ED-0180-31D1928CB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EA77C-7FA6-48B4-8D65-ACE60A85CD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9254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9D6D3-4C84-FD93-0FBF-86FA8C630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395BC-C9CC-7424-EA29-35AE15A2E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2DD192-D521-77CF-2EE0-582C1FE5E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A9E13-E3E1-4A58-855D-9850BB79EC8F}" type="datetimeFigureOut">
              <a:rPr lang="en-GB" smtClean="0"/>
              <a:t>22/05/2023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F530F-C915-FC4D-3DA5-C421FA412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6B59AF-DC3D-3876-869D-9CA2317C6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EA77C-7FA6-48B4-8D65-ACE60A85CD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3924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264E3-BF1B-F1A7-2076-468DADF11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A0C20F-EC1D-E47F-A75D-741832E00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78D55E-7B49-01D2-6360-F6BFFD4CD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A9E13-E3E1-4A58-855D-9850BB79EC8F}" type="datetimeFigureOut">
              <a:rPr lang="en-GB" smtClean="0"/>
              <a:t>22/05/2023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E5A8A-CEEA-C30F-3540-65A609991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6300EE-77EB-D860-122B-E4AF65E7D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EA77C-7FA6-48B4-8D65-ACE60A85CD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9247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58434-D79E-135E-3C1D-AB7748FBC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B7B0D-199B-7A64-305D-9C9419002C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54DEE6-0791-8FA6-8AF3-B197F7C458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2FA107-1CAA-3E15-4B98-4C447506D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A9E13-E3E1-4A58-855D-9850BB79EC8F}" type="datetimeFigureOut">
              <a:rPr lang="en-GB" smtClean="0"/>
              <a:t>22/05/2023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EAEDF3-8F30-EDBE-F784-1740B417F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33957E-E5B4-41A0-3538-43A6A2E21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EA77C-7FA6-48B4-8D65-ACE60A85CD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3787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F94DF-C0A9-1599-356D-DF00AE39E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61064B-4DDE-0AFE-EB14-50B998590A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C32073-A52E-87E6-B013-92DBDC372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4FA593-9A6A-7FF2-8F82-D1AFC3063C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95CBFF-D1B9-1363-337B-B85DD7EE94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2617EA-4E74-EBF6-7E3A-4DF7143D9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A9E13-E3E1-4A58-855D-9850BB79EC8F}" type="datetimeFigureOut">
              <a:rPr lang="en-GB" smtClean="0"/>
              <a:t>22/05/2023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CC1BF9-6B65-881C-023A-9BFD2FD4B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7B459A-B835-4321-8278-2F85726DA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EA77C-7FA6-48B4-8D65-ACE60A85CD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0465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5CF0C-ABE1-EEF6-BA03-690656E10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788121-FD36-A6CD-9318-C031EB8D9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A9E13-E3E1-4A58-855D-9850BB79EC8F}" type="datetimeFigureOut">
              <a:rPr lang="en-GB" smtClean="0"/>
              <a:t>22/05/2023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BE2015-9765-0573-401D-A693FDB10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A19744-73E8-E1BA-9211-345997771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EA77C-7FA6-48B4-8D65-ACE60A85CD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4882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DE0C04-21C8-CEF3-995C-C0FBC7757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A9E13-E3E1-4A58-855D-9850BB79EC8F}" type="datetimeFigureOut">
              <a:rPr lang="en-GB" smtClean="0"/>
              <a:t>22/05/2023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206BA9-6959-6044-709A-5C404727B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25422E-0B51-7C5F-1B18-11CD5F73B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EA77C-7FA6-48B4-8D65-ACE60A85CD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0248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1D75D-A610-DF6C-1C9F-8DBD61D7D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BC093-D144-59F9-0963-2B93B71C0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F0DD24-AA61-F26B-4528-E971909B93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85DF1D-8188-B2C5-C8C6-4D4C88179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A9E13-E3E1-4A58-855D-9850BB79EC8F}" type="datetimeFigureOut">
              <a:rPr lang="en-GB" smtClean="0"/>
              <a:t>22/05/2023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A6B836-0377-A5E6-B35E-42D21FE0C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329471-5576-0D71-7BC9-58C76D230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EA77C-7FA6-48B4-8D65-ACE60A85CD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0517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770D8-94E8-1C1A-B021-07FAF42E2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37E882-DAAF-8889-15F9-C8C0491D56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9EB0E8-54DB-1FBF-5EFA-D5E293EB0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F74A48-F0E4-F177-6ECC-55723E5E6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A9E13-E3E1-4A58-855D-9850BB79EC8F}" type="datetimeFigureOut">
              <a:rPr lang="en-GB" smtClean="0"/>
              <a:t>22/05/2023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600CA5-D735-CE75-571F-924240708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4B63D5-FBAD-2035-C30F-A1E043B37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EA77C-7FA6-48B4-8D65-ACE60A85CD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9751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280F48-7B34-2032-92AF-69CF0CB03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91AF64-196C-60E0-BD22-F1478A3D70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62C24-2C06-21DF-C213-34C4200BF3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A9E13-E3E1-4A58-855D-9850BB79EC8F}" type="datetimeFigureOut">
              <a:rPr lang="en-GB" smtClean="0"/>
              <a:t>22/05/2023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A35988-86D2-56BA-622E-FA86287D6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A4FF8-394D-D665-A63C-2871FE02B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1EA77C-7FA6-48B4-8D65-ACE60A85CD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4787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0.png"/><Relationship Id="rId18" Type="http://schemas.openxmlformats.org/officeDocument/2006/relationships/image" Target="../media/image14.png"/><Relationship Id="rId26" Type="http://schemas.openxmlformats.org/officeDocument/2006/relationships/image" Target="../media/image21.png"/><Relationship Id="rId3" Type="http://schemas.openxmlformats.org/officeDocument/2006/relationships/image" Target="../media/image2.svg"/><Relationship Id="rId21" Type="http://schemas.openxmlformats.org/officeDocument/2006/relationships/image" Target="../media/image16.png"/><Relationship Id="rId7" Type="http://schemas.openxmlformats.org/officeDocument/2006/relationships/image" Target="../media/image5.png"/><Relationship Id="rId12" Type="http://schemas.microsoft.com/office/2007/relationships/hdphoto" Target="../media/hdphoto2.wdp"/><Relationship Id="rId17" Type="http://schemas.microsoft.com/office/2007/relationships/hdphoto" Target="../media/hdphoto3.wdp"/><Relationship Id="rId25" Type="http://schemas.openxmlformats.org/officeDocument/2006/relationships/image" Target="../media/image20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microsoft.com/office/2007/relationships/hdphoto" Target="../media/hdphoto4.wdp"/><Relationship Id="rId29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19.png"/><Relationship Id="rId5" Type="http://schemas.microsoft.com/office/2007/relationships/hdphoto" Target="../media/hdphoto1.wdp"/><Relationship Id="rId15" Type="http://schemas.openxmlformats.org/officeDocument/2006/relationships/image" Target="../media/image12.svg"/><Relationship Id="rId23" Type="http://schemas.openxmlformats.org/officeDocument/2006/relationships/image" Target="../media/image18.png"/><Relationship Id="rId28" Type="http://schemas.openxmlformats.org/officeDocument/2006/relationships/image" Target="../media/image22.png"/><Relationship Id="rId10" Type="http://schemas.openxmlformats.org/officeDocument/2006/relationships/image" Target="../media/image8.svg"/><Relationship Id="rId19" Type="http://schemas.openxmlformats.org/officeDocument/2006/relationships/image" Target="../media/image15.png"/><Relationship Id="rId31" Type="http://schemas.openxmlformats.org/officeDocument/2006/relationships/image" Target="../media/image25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1.png"/><Relationship Id="rId22" Type="http://schemas.openxmlformats.org/officeDocument/2006/relationships/image" Target="../media/image17.png"/><Relationship Id="rId27" Type="http://schemas.microsoft.com/office/2007/relationships/hdphoto" Target="../media/hdphoto5.wdp"/><Relationship Id="rId30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87FECA6-CA83-D681-A7A9-C70D5DA92DC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D315A13-8B7A-F408-EFF6-25FA9C0F0588}"/>
              </a:ext>
            </a:extLst>
          </p:cNvPr>
          <p:cNvGrpSpPr/>
          <p:nvPr/>
        </p:nvGrpSpPr>
        <p:grpSpPr>
          <a:xfrm>
            <a:off x="1551724" y="0"/>
            <a:ext cx="1558720" cy="1543050"/>
            <a:chOff x="4735943" y="2473777"/>
            <a:chExt cx="1558720" cy="154305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EBAFF17-FE1A-9FA4-A93E-18199CB56AE9}"/>
                </a:ext>
              </a:extLst>
            </p:cNvPr>
            <p:cNvGrpSpPr/>
            <p:nvPr/>
          </p:nvGrpSpPr>
          <p:grpSpPr>
            <a:xfrm>
              <a:off x="4743449" y="2473777"/>
              <a:ext cx="1551214" cy="1543050"/>
              <a:chOff x="4131128" y="2171698"/>
              <a:chExt cx="1551214" cy="1543050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3D73FCC3-1C9B-188B-D678-1BD1A79EABFA}"/>
                  </a:ext>
                </a:extLst>
              </p:cNvPr>
              <p:cNvSpPr/>
              <p:nvPr/>
            </p:nvSpPr>
            <p:spPr>
              <a:xfrm>
                <a:off x="4155621" y="2188027"/>
                <a:ext cx="1526721" cy="1526721"/>
              </a:xfrm>
              <a:prstGeom prst="ellipse">
                <a:avLst/>
              </a:prstGeom>
              <a:solidFill>
                <a:schemeClr val="tx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51DC8B7D-72C4-5BC0-9999-3070863D7B4E}"/>
                  </a:ext>
                </a:extLst>
              </p:cNvPr>
              <p:cNvGrpSpPr/>
              <p:nvPr/>
            </p:nvGrpSpPr>
            <p:grpSpPr>
              <a:xfrm>
                <a:off x="4131128" y="2171698"/>
                <a:ext cx="1526721" cy="1526721"/>
                <a:chOff x="3053443" y="1902279"/>
                <a:chExt cx="1526721" cy="1526721"/>
              </a:xfrm>
            </p:grpSpPr>
            <p:grpSp>
              <p:nvGrpSpPr>
                <p:cNvPr id="10" name="Group 9">
                  <a:extLst>
                    <a:ext uri="{FF2B5EF4-FFF2-40B4-BE49-F238E27FC236}">
                      <a16:creationId xmlns:a16="http://schemas.microsoft.com/office/drawing/2014/main" id="{854B364C-6F47-FBD9-8D52-68B7EE52B0F8}"/>
                    </a:ext>
                  </a:extLst>
                </p:cNvPr>
                <p:cNvGrpSpPr/>
                <p:nvPr/>
              </p:nvGrpSpPr>
              <p:grpSpPr>
                <a:xfrm>
                  <a:off x="3053443" y="1902279"/>
                  <a:ext cx="1526721" cy="1526721"/>
                  <a:chOff x="3518807" y="1306286"/>
                  <a:chExt cx="1526721" cy="1526721"/>
                </a:xfrm>
              </p:grpSpPr>
              <p:sp>
                <p:nvSpPr>
                  <p:cNvPr id="7" name="Oval 6">
                    <a:extLst>
                      <a:ext uri="{FF2B5EF4-FFF2-40B4-BE49-F238E27FC236}">
                        <a16:creationId xmlns:a16="http://schemas.microsoft.com/office/drawing/2014/main" id="{321B77D1-0431-3440-033E-24912BE26465}"/>
                      </a:ext>
                    </a:extLst>
                  </p:cNvPr>
                  <p:cNvSpPr/>
                  <p:nvPr/>
                </p:nvSpPr>
                <p:spPr>
                  <a:xfrm>
                    <a:off x="3518807" y="1306286"/>
                    <a:ext cx="1526721" cy="1526721"/>
                  </a:xfrm>
                  <a:prstGeom prst="ellipse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" name="Oval 7">
                    <a:extLst>
                      <a:ext uri="{FF2B5EF4-FFF2-40B4-BE49-F238E27FC236}">
                        <a16:creationId xmlns:a16="http://schemas.microsoft.com/office/drawing/2014/main" id="{C66A5D17-5943-D3BF-C56D-1FB86016D816}"/>
                      </a:ext>
                    </a:extLst>
                  </p:cNvPr>
                  <p:cNvSpPr/>
                  <p:nvPr/>
                </p:nvSpPr>
                <p:spPr>
                  <a:xfrm>
                    <a:off x="3608613" y="1379765"/>
                    <a:ext cx="1281794" cy="1281792"/>
                  </a:xfrm>
                  <a:prstGeom prst="ellipse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pic>
              <p:nvPicPr>
                <p:cNvPr id="12" name="Graphic 11" descr="Gears with solid fill">
                  <a:extLst>
                    <a:ext uri="{FF2B5EF4-FFF2-40B4-BE49-F238E27FC236}">
                      <a16:creationId xmlns:a16="http://schemas.microsoft.com/office/drawing/2014/main" id="{CE505C7D-4486-F607-5852-B15AF5D419A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143249" y="1975756"/>
                  <a:ext cx="1281794" cy="1281794"/>
                </a:xfrm>
                <a:prstGeom prst="rect">
                  <a:avLst/>
                </a:prstGeom>
              </p:spPr>
            </p:pic>
          </p:grpSp>
        </p:grpSp>
        <p:sp>
          <p:nvSpPr>
            <p:cNvPr id="19" name="Moon 18">
              <a:extLst>
                <a:ext uri="{FF2B5EF4-FFF2-40B4-BE49-F238E27FC236}">
                  <a16:creationId xmlns:a16="http://schemas.microsoft.com/office/drawing/2014/main" id="{AA6F7C43-71E4-3F98-5CCC-CD4EA723F24C}"/>
                </a:ext>
              </a:extLst>
            </p:cNvPr>
            <p:cNvSpPr/>
            <p:nvPr/>
          </p:nvSpPr>
          <p:spPr>
            <a:xfrm rot="2713361">
              <a:off x="5028887" y="2419973"/>
              <a:ext cx="104002" cy="689890"/>
            </a:xfrm>
            <a:prstGeom prst="moon">
              <a:avLst/>
            </a:prstGeom>
            <a:solidFill>
              <a:srgbClr val="FFFFFF">
                <a:alpha val="7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31" name="Picture 30" descr="A picture containing circle, screenshot&#10;&#10;Description automatically generated">
            <a:extLst>
              <a:ext uri="{FF2B5EF4-FFF2-40B4-BE49-F238E27FC236}">
                <a16:creationId xmlns:a16="http://schemas.microsoft.com/office/drawing/2014/main" id="{F31334B2-83AA-40EB-95FF-8E0EE00BC5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51724" cy="1543411"/>
          </a:xfrm>
          <a:prstGeom prst="rect">
            <a:avLst/>
          </a:prstGeom>
        </p:spPr>
      </p:pic>
      <p:pic>
        <p:nvPicPr>
          <p:cNvPr id="33" name="Picture 32" descr="A picture containing circle, screenshot&#10;&#10;Description automatically generated">
            <a:extLst>
              <a:ext uri="{FF2B5EF4-FFF2-40B4-BE49-F238E27FC236}">
                <a16:creationId xmlns:a16="http://schemas.microsoft.com/office/drawing/2014/main" id="{22E09800-1761-F5EC-B02C-3CDF1D98E1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951" y="15968"/>
            <a:ext cx="1551724" cy="1543411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1A718309-49BC-3997-617F-0D275A7BF087}"/>
              </a:ext>
            </a:extLst>
          </p:cNvPr>
          <p:cNvGrpSpPr/>
          <p:nvPr/>
        </p:nvGrpSpPr>
        <p:grpSpPr>
          <a:xfrm>
            <a:off x="1431092" y="1590815"/>
            <a:ext cx="1438324" cy="1445439"/>
            <a:chOff x="1443371" y="2146847"/>
            <a:chExt cx="1438324" cy="1445439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7F252BF1-AD2F-AACC-F2D9-E635332309F3}"/>
                </a:ext>
              </a:extLst>
            </p:cNvPr>
            <p:cNvGrpSpPr/>
            <p:nvPr/>
          </p:nvGrpSpPr>
          <p:grpSpPr>
            <a:xfrm>
              <a:off x="1443371" y="2146847"/>
              <a:ext cx="1438324" cy="1445439"/>
              <a:chOff x="1443371" y="2146847"/>
              <a:chExt cx="1438324" cy="1445439"/>
            </a:xfrm>
          </p:grpSpPr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9731F821-E94F-2CFA-9F23-2EB06F78E506}"/>
                  </a:ext>
                </a:extLst>
              </p:cNvPr>
              <p:cNvSpPr/>
              <p:nvPr/>
            </p:nvSpPr>
            <p:spPr>
              <a:xfrm>
                <a:off x="1477437" y="2188028"/>
                <a:ext cx="1404258" cy="1404258"/>
              </a:xfrm>
              <a:prstGeom prst="round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01FA416C-DEFB-D1FD-09EA-AF97A4264E19}"/>
                  </a:ext>
                </a:extLst>
              </p:cNvPr>
              <p:cNvSpPr/>
              <p:nvPr/>
            </p:nvSpPr>
            <p:spPr>
              <a:xfrm>
                <a:off x="1443371" y="2146847"/>
                <a:ext cx="1404258" cy="1404258"/>
              </a:xfrm>
              <a:prstGeom prst="roundRect">
                <a:avLst/>
              </a:prstGeom>
              <a:solidFill>
                <a:srgbClr val="843C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" name="Rectangle: Rounded Corners 35">
                <a:extLst>
                  <a:ext uri="{FF2B5EF4-FFF2-40B4-BE49-F238E27FC236}">
                    <a16:creationId xmlns:a16="http://schemas.microsoft.com/office/drawing/2014/main" id="{B969A40B-E9E7-5C9A-48B7-BCCE3C7EB576}"/>
                  </a:ext>
                </a:extLst>
              </p:cNvPr>
              <p:cNvSpPr/>
              <p:nvPr/>
            </p:nvSpPr>
            <p:spPr>
              <a:xfrm>
                <a:off x="1477437" y="2188028"/>
                <a:ext cx="1273927" cy="1240972"/>
              </a:xfrm>
              <a:prstGeom prst="roundRect">
                <a:avLst/>
              </a:prstGeom>
              <a:solidFill>
                <a:srgbClr val="C55A1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3EE89F26-58B9-CF91-1C70-765AA87BC911}"/>
                  </a:ext>
                </a:extLst>
              </p:cNvPr>
              <p:cNvSpPr/>
              <p:nvPr/>
            </p:nvSpPr>
            <p:spPr>
              <a:xfrm>
                <a:off x="1516436" y="2765350"/>
                <a:ext cx="1163917" cy="655971"/>
              </a:xfrm>
              <a:custGeom>
                <a:avLst/>
                <a:gdLst>
                  <a:gd name="connsiteX0" fmla="*/ 319487 w 1163917"/>
                  <a:gd name="connsiteY0" fmla="*/ 195247 h 655971"/>
                  <a:gd name="connsiteX1" fmla="*/ 285288 w 1163917"/>
                  <a:gd name="connsiteY1" fmla="*/ 206888 h 655971"/>
                  <a:gd name="connsiteX2" fmla="*/ 277903 w 1163917"/>
                  <a:gd name="connsiteY2" fmla="*/ 211415 h 655971"/>
                  <a:gd name="connsiteX3" fmla="*/ 181853 w 1163917"/>
                  <a:gd name="connsiteY3" fmla="*/ 339387 h 655971"/>
                  <a:gd name="connsiteX4" fmla="*/ 164883 w 1163917"/>
                  <a:gd name="connsiteY4" fmla="*/ 374995 h 655971"/>
                  <a:gd name="connsiteX5" fmla="*/ 20278 w 1163917"/>
                  <a:gd name="connsiteY5" fmla="*/ 506161 h 655971"/>
                  <a:gd name="connsiteX6" fmla="*/ 8741 w 1163917"/>
                  <a:gd name="connsiteY6" fmla="*/ 510119 h 655971"/>
                  <a:gd name="connsiteX7" fmla="*/ 703 w 1163917"/>
                  <a:gd name="connsiteY7" fmla="*/ 526551 h 655971"/>
                  <a:gd name="connsiteX8" fmla="*/ 5145 w 1163917"/>
                  <a:gd name="connsiteY8" fmla="*/ 532677 h 655971"/>
                  <a:gd name="connsiteX9" fmla="*/ 14884 w 1163917"/>
                  <a:gd name="connsiteY9" fmla="*/ 540023 h 655971"/>
                  <a:gd name="connsiteX10" fmla="*/ 159593 w 1163917"/>
                  <a:gd name="connsiteY10" fmla="*/ 589251 h 655971"/>
                  <a:gd name="connsiteX11" fmla="*/ 239346 w 1163917"/>
                  <a:gd name="connsiteY11" fmla="*/ 571273 h 655971"/>
                  <a:gd name="connsiteX12" fmla="*/ 341177 w 1163917"/>
                  <a:gd name="connsiteY12" fmla="*/ 427275 h 655971"/>
                  <a:gd name="connsiteX13" fmla="*/ 341177 w 1163917"/>
                  <a:gd name="connsiteY13" fmla="*/ 615029 h 655971"/>
                  <a:gd name="connsiteX14" fmla="*/ 378816 w 1163917"/>
                  <a:gd name="connsiteY14" fmla="*/ 655307 h 655971"/>
                  <a:gd name="connsiteX15" fmla="*/ 418746 w 1163917"/>
                  <a:gd name="connsiteY15" fmla="*/ 619038 h 655971"/>
                  <a:gd name="connsiteX16" fmla="*/ 418783 w 1163917"/>
                  <a:gd name="connsiteY16" fmla="*/ 616504 h 655971"/>
                  <a:gd name="connsiteX17" fmla="*/ 418783 w 1163917"/>
                  <a:gd name="connsiteY17" fmla="*/ 511736 h 655971"/>
                  <a:gd name="connsiteX18" fmla="*/ 480868 w 1163917"/>
                  <a:gd name="connsiteY18" fmla="*/ 503976 h 655971"/>
                  <a:gd name="connsiteX19" fmla="*/ 537481 w 1163917"/>
                  <a:gd name="connsiteY19" fmla="*/ 447375 h 655971"/>
                  <a:gd name="connsiteX20" fmla="*/ 755243 w 1163917"/>
                  <a:gd name="connsiteY20" fmla="*/ 498116 h 655971"/>
                  <a:gd name="connsiteX21" fmla="*/ 755243 w 1163917"/>
                  <a:gd name="connsiteY21" fmla="*/ 614952 h 655971"/>
                  <a:gd name="connsiteX22" fmla="*/ 791963 w 1163917"/>
                  <a:gd name="connsiteY22" fmla="*/ 655915 h 655971"/>
                  <a:gd name="connsiteX23" fmla="*/ 832793 w 1163917"/>
                  <a:gd name="connsiteY23" fmla="*/ 619250 h 655971"/>
                  <a:gd name="connsiteX24" fmla="*/ 832848 w 1163917"/>
                  <a:gd name="connsiteY24" fmla="*/ 617112 h 655971"/>
                  <a:gd name="connsiteX25" fmla="*/ 832848 w 1163917"/>
                  <a:gd name="connsiteY25" fmla="*/ 484432 h 655971"/>
                  <a:gd name="connsiteX26" fmla="*/ 947136 w 1163917"/>
                  <a:gd name="connsiteY26" fmla="*/ 598719 h 655971"/>
                  <a:gd name="connsiteX27" fmla="*/ 1002011 w 1163917"/>
                  <a:gd name="connsiteY27" fmla="*/ 598744 h 655971"/>
                  <a:gd name="connsiteX28" fmla="*/ 1004046 w 1163917"/>
                  <a:gd name="connsiteY28" fmla="*/ 596546 h 655971"/>
                  <a:gd name="connsiteX29" fmla="*/ 1000580 w 1163917"/>
                  <a:gd name="connsiteY29" fmla="*/ 542403 h 655971"/>
                  <a:gd name="connsiteX30" fmla="*/ 887599 w 1163917"/>
                  <a:gd name="connsiteY30" fmla="*/ 429422 h 655971"/>
                  <a:gd name="connsiteX31" fmla="*/ 927282 w 1163917"/>
                  <a:gd name="connsiteY31" fmla="*/ 401329 h 655971"/>
                  <a:gd name="connsiteX32" fmla="*/ 974556 w 1163917"/>
                  <a:gd name="connsiteY32" fmla="*/ 352101 h 655971"/>
                  <a:gd name="connsiteX33" fmla="*/ 1018365 w 1163917"/>
                  <a:gd name="connsiteY33" fmla="*/ 284584 h 655971"/>
                  <a:gd name="connsiteX34" fmla="*/ 1074926 w 1163917"/>
                  <a:gd name="connsiteY34" fmla="*/ 294376 h 655971"/>
                  <a:gd name="connsiteX35" fmla="*/ 1136895 w 1163917"/>
                  <a:gd name="connsiteY35" fmla="*/ 285425 h 655971"/>
                  <a:gd name="connsiteX36" fmla="*/ 1151575 w 1163917"/>
                  <a:gd name="connsiteY36" fmla="*/ 278182 h 655971"/>
                  <a:gd name="connsiteX37" fmla="*/ 1161629 w 1163917"/>
                  <a:gd name="connsiteY37" fmla="*/ 248543 h 655971"/>
                  <a:gd name="connsiteX38" fmla="*/ 1155947 w 1163917"/>
                  <a:gd name="connsiteY38" fmla="*/ 241332 h 655971"/>
                  <a:gd name="connsiteX39" fmla="*/ 1104494 w 1163917"/>
                  <a:gd name="connsiteY39" fmla="*/ 198455 h 655971"/>
                  <a:gd name="connsiteX40" fmla="*/ 1081497 w 1163917"/>
                  <a:gd name="connsiteY40" fmla="*/ 150715 h 655971"/>
                  <a:gd name="connsiteX41" fmla="*/ 1038503 w 1163917"/>
                  <a:gd name="connsiteY41" fmla="*/ 104151 h 655971"/>
                  <a:gd name="connsiteX42" fmla="*/ 1006375 w 1163917"/>
                  <a:gd name="connsiteY42" fmla="*/ 85409 h 655971"/>
                  <a:gd name="connsiteX43" fmla="*/ 933658 w 1163917"/>
                  <a:gd name="connsiteY43" fmla="*/ 4415 h 655971"/>
                  <a:gd name="connsiteX44" fmla="*/ 914881 w 1163917"/>
                  <a:gd name="connsiteY44" fmla="*/ 3402 h 655971"/>
                  <a:gd name="connsiteX45" fmla="*/ 910467 w 1163917"/>
                  <a:gd name="connsiteY45" fmla="*/ 13301 h 655971"/>
                  <a:gd name="connsiteX46" fmla="*/ 910467 w 1163917"/>
                  <a:gd name="connsiteY46" fmla="*/ 94981 h 655971"/>
                  <a:gd name="connsiteX47" fmla="*/ 803617 w 1163917"/>
                  <a:gd name="connsiteY47" fmla="*/ 180903 h 655971"/>
                  <a:gd name="connsiteX48" fmla="*/ 725714 w 1163917"/>
                  <a:gd name="connsiteY48" fmla="*/ 203577 h 655971"/>
                  <a:gd name="connsiteX49" fmla="*/ 529682 w 1163917"/>
                  <a:gd name="connsiteY49" fmla="*/ 181731 h 655971"/>
                  <a:gd name="connsiteX50" fmla="*/ 379566 w 1163917"/>
                  <a:gd name="connsiteY50" fmla="*/ 185611 h 655971"/>
                  <a:gd name="connsiteX51" fmla="*/ 333624 w 1163917"/>
                  <a:gd name="connsiteY51" fmla="*/ 192557 h 655971"/>
                  <a:gd name="connsiteX52" fmla="*/ 222570 w 1163917"/>
                  <a:gd name="connsiteY52" fmla="*/ 536273 h 655971"/>
                  <a:gd name="connsiteX53" fmla="*/ 69842 w 1163917"/>
                  <a:gd name="connsiteY53" fmla="*/ 527477 h 655971"/>
                  <a:gd name="connsiteX54" fmla="*/ 189833 w 1163917"/>
                  <a:gd name="connsiteY54" fmla="*/ 410060 h 655971"/>
                  <a:gd name="connsiteX55" fmla="*/ 191942 w 1163917"/>
                  <a:gd name="connsiteY55" fmla="*/ 474201 h 655971"/>
                  <a:gd name="connsiteX56" fmla="*/ 187816 w 1163917"/>
                  <a:gd name="connsiteY56" fmla="*/ 499410 h 655971"/>
                  <a:gd name="connsiteX57" fmla="*/ 213154 w 1163917"/>
                  <a:gd name="connsiteY57" fmla="*/ 496707 h 655971"/>
                  <a:gd name="connsiteX58" fmla="*/ 280477 w 1163917"/>
                  <a:gd name="connsiteY58" fmla="*/ 480940 h 655971"/>
                  <a:gd name="connsiteX59" fmla="*/ 222570 w 1163917"/>
                  <a:gd name="connsiteY59" fmla="*/ 536273 h 6559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1163917" h="655971">
                    <a:moveTo>
                      <a:pt x="319487" y="195247"/>
                    </a:moveTo>
                    <a:cubicBezTo>
                      <a:pt x="307530" y="197240"/>
                      <a:pt x="295979" y="201172"/>
                      <a:pt x="285288" y="206888"/>
                    </a:cubicBezTo>
                    <a:cubicBezTo>
                      <a:pt x="282818" y="208259"/>
                      <a:pt x="280348" y="209772"/>
                      <a:pt x="277903" y="211415"/>
                    </a:cubicBezTo>
                    <a:cubicBezTo>
                      <a:pt x="224045" y="247450"/>
                      <a:pt x="202587" y="294194"/>
                      <a:pt x="181853" y="339387"/>
                    </a:cubicBezTo>
                    <a:cubicBezTo>
                      <a:pt x="176498" y="351028"/>
                      <a:pt x="170962" y="363134"/>
                      <a:pt x="164883" y="374995"/>
                    </a:cubicBezTo>
                    <a:cubicBezTo>
                      <a:pt x="129818" y="443547"/>
                      <a:pt x="85221" y="483953"/>
                      <a:pt x="20278" y="506161"/>
                    </a:cubicBezTo>
                    <a:lnTo>
                      <a:pt x="8741" y="510119"/>
                    </a:lnTo>
                    <a:cubicBezTo>
                      <a:pt x="1984" y="512437"/>
                      <a:pt x="-1615" y="519794"/>
                      <a:pt x="703" y="526551"/>
                    </a:cubicBezTo>
                    <a:cubicBezTo>
                      <a:pt x="1540" y="528990"/>
                      <a:pt x="3087" y="531123"/>
                      <a:pt x="5145" y="532677"/>
                    </a:cubicBezTo>
                    <a:lnTo>
                      <a:pt x="14884" y="540023"/>
                    </a:lnTo>
                    <a:cubicBezTo>
                      <a:pt x="57239" y="570290"/>
                      <a:pt x="107569" y="587411"/>
                      <a:pt x="159593" y="589251"/>
                    </a:cubicBezTo>
                    <a:cubicBezTo>
                      <a:pt x="187195" y="589364"/>
                      <a:pt x="214463" y="583217"/>
                      <a:pt x="239346" y="571273"/>
                    </a:cubicBezTo>
                    <a:cubicBezTo>
                      <a:pt x="304742" y="539894"/>
                      <a:pt x="329808" y="477797"/>
                      <a:pt x="341177" y="427275"/>
                    </a:cubicBezTo>
                    <a:lnTo>
                      <a:pt x="341177" y="615029"/>
                    </a:lnTo>
                    <a:cubicBezTo>
                      <a:pt x="340876" y="636383"/>
                      <a:pt x="357492" y="654163"/>
                      <a:pt x="378816" y="655307"/>
                    </a:cubicBezTo>
                    <a:cubicBezTo>
                      <a:pt x="399858" y="656317"/>
                      <a:pt x="417736" y="640079"/>
                      <a:pt x="418746" y="619038"/>
                    </a:cubicBezTo>
                    <a:cubicBezTo>
                      <a:pt x="418786" y="618193"/>
                      <a:pt x="418799" y="617348"/>
                      <a:pt x="418783" y="616504"/>
                    </a:cubicBezTo>
                    <a:lnTo>
                      <a:pt x="418783" y="511736"/>
                    </a:lnTo>
                    <a:cubicBezTo>
                      <a:pt x="438839" y="523549"/>
                      <a:pt x="464336" y="520362"/>
                      <a:pt x="480868" y="503976"/>
                    </a:cubicBezTo>
                    <a:lnTo>
                      <a:pt x="537481" y="447375"/>
                    </a:lnTo>
                    <a:lnTo>
                      <a:pt x="755243" y="498116"/>
                    </a:lnTo>
                    <a:lnTo>
                      <a:pt x="755243" y="614952"/>
                    </a:lnTo>
                    <a:cubicBezTo>
                      <a:pt x="754805" y="636138"/>
                      <a:pt x="770856" y="654042"/>
                      <a:pt x="791963" y="655915"/>
                    </a:cubicBezTo>
                    <a:cubicBezTo>
                      <a:pt x="813363" y="657064"/>
                      <a:pt x="831643" y="640650"/>
                      <a:pt x="832793" y="619250"/>
                    </a:cubicBezTo>
                    <a:cubicBezTo>
                      <a:pt x="832830" y="618538"/>
                      <a:pt x="832850" y="617824"/>
                      <a:pt x="832848" y="617112"/>
                    </a:cubicBezTo>
                    <a:lnTo>
                      <a:pt x="832848" y="484432"/>
                    </a:lnTo>
                    <a:lnTo>
                      <a:pt x="947136" y="598719"/>
                    </a:lnTo>
                    <a:cubicBezTo>
                      <a:pt x="962283" y="613879"/>
                      <a:pt x="986852" y="613890"/>
                      <a:pt x="1002011" y="598744"/>
                    </a:cubicBezTo>
                    <a:cubicBezTo>
                      <a:pt x="1002718" y="598038"/>
                      <a:pt x="1003396" y="597304"/>
                      <a:pt x="1004046" y="596546"/>
                    </a:cubicBezTo>
                    <a:cubicBezTo>
                      <a:pt x="1017079" y="580322"/>
                      <a:pt x="1015576" y="556833"/>
                      <a:pt x="1000580" y="542403"/>
                    </a:cubicBezTo>
                    <a:lnTo>
                      <a:pt x="887599" y="429422"/>
                    </a:lnTo>
                    <a:lnTo>
                      <a:pt x="927282" y="401329"/>
                    </a:lnTo>
                    <a:cubicBezTo>
                      <a:pt x="946018" y="388065"/>
                      <a:pt x="962060" y="371359"/>
                      <a:pt x="974556" y="352101"/>
                    </a:cubicBezTo>
                    <a:lnTo>
                      <a:pt x="1018365" y="284584"/>
                    </a:lnTo>
                    <a:lnTo>
                      <a:pt x="1074926" y="294376"/>
                    </a:lnTo>
                    <a:cubicBezTo>
                      <a:pt x="1096009" y="298024"/>
                      <a:pt x="1117706" y="294892"/>
                      <a:pt x="1136895" y="285425"/>
                    </a:cubicBezTo>
                    <a:lnTo>
                      <a:pt x="1151575" y="278182"/>
                    </a:lnTo>
                    <a:cubicBezTo>
                      <a:pt x="1162535" y="272774"/>
                      <a:pt x="1167037" y="259503"/>
                      <a:pt x="1161629" y="248543"/>
                    </a:cubicBezTo>
                    <a:cubicBezTo>
                      <a:pt x="1160259" y="245769"/>
                      <a:pt x="1158324" y="243312"/>
                      <a:pt x="1155947" y="241332"/>
                    </a:cubicBezTo>
                    <a:lnTo>
                      <a:pt x="1104494" y="198455"/>
                    </a:lnTo>
                    <a:lnTo>
                      <a:pt x="1081497" y="150715"/>
                    </a:lnTo>
                    <a:cubicBezTo>
                      <a:pt x="1072134" y="131251"/>
                      <a:pt x="1057160" y="115034"/>
                      <a:pt x="1038503" y="104151"/>
                    </a:cubicBezTo>
                    <a:lnTo>
                      <a:pt x="1006375" y="85409"/>
                    </a:lnTo>
                    <a:lnTo>
                      <a:pt x="933658" y="4415"/>
                    </a:lnTo>
                    <a:cubicBezTo>
                      <a:pt x="928752" y="-1050"/>
                      <a:pt x="920346" y="-1504"/>
                      <a:pt x="914881" y="3402"/>
                    </a:cubicBezTo>
                    <a:cubicBezTo>
                      <a:pt x="912071" y="5926"/>
                      <a:pt x="910466" y="9524"/>
                      <a:pt x="910467" y="13301"/>
                    </a:cubicBezTo>
                    <a:lnTo>
                      <a:pt x="910467" y="94981"/>
                    </a:lnTo>
                    <a:lnTo>
                      <a:pt x="803617" y="180903"/>
                    </a:lnTo>
                    <a:cubicBezTo>
                      <a:pt x="781698" y="198522"/>
                      <a:pt x="753663" y="206682"/>
                      <a:pt x="725714" y="203577"/>
                    </a:cubicBezTo>
                    <a:lnTo>
                      <a:pt x="529682" y="181731"/>
                    </a:lnTo>
                    <a:cubicBezTo>
                      <a:pt x="479664" y="177160"/>
                      <a:pt x="429282" y="178462"/>
                      <a:pt x="379566" y="185611"/>
                    </a:cubicBezTo>
                    <a:cubicBezTo>
                      <a:pt x="369930" y="187280"/>
                      <a:pt x="362946" y="187810"/>
                      <a:pt x="333624" y="192557"/>
                    </a:cubicBezTo>
                    <a:close/>
                    <a:moveTo>
                      <a:pt x="222570" y="536273"/>
                    </a:moveTo>
                    <a:cubicBezTo>
                      <a:pt x="164987" y="563900"/>
                      <a:pt x="105179" y="544706"/>
                      <a:pt x="69842" y="527477"/>
                    </a:cubicBezTo>
                    <a:cubicBezTo>
                      <a:pt x="120861" y="501468"/>
                      <a:pt x="162725" y="460502"/>
                      <a:pt x="189833" y="410060"/>
                    </a:cubicBezTo>
                    <a:cubicBezTo>
                      <a:pt x="194097" y="431174"/>
                      <a:pt x="194809" y="452852"/>
                      <a:pt x="191942" y="474201"/>
                    </a:cubicBezTo>
                    <a:lnTo>
                      <a:pt x="187816" y="499410"/>
                    </a:lnTo>
                    <a:lnTo>
                      <a:pt x="213154" y="496707"/>
                    </a:lnTo>
                    <a:cubicBezTo>
                      <a:pt x="236083" y="493807"/>
                      <a:pt x="258645" y="488522"/>
                      <a:pt x="280477" y="480940"/>
                    </a:cubicBezTo>
                    <a:cubicBezTo>
                      <a:pt x="267393" y="504952"/>
                      <a:pt x="247152" y="524293"/>
                      <a:pt x="222570" y="536273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8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FADD1E43-A2A3-6D67-23DF-B6B2D7988B59}"/>
                  </a:ext>
                </a:extLst>
              </p:cNvPr>
              <p:cNvSpPr/>
              <p:nvPr/>
            </p:nvSpPr>
            <p:spPr>
              <a:xfrm>
                <a:off x="1974190" y="3251437"/>
                <a:ext cx="77605" cy="169827"/>
              </a:xfrm>
              <a:custGeom>
                <a:avLst/>
                <a:gdLst>
                  <a:gd name="connsiteX0" fmla="*/ 0 w 77605"/>
                  <a:gd name="connsiteY0" fmla="*/ 57480 h 169827"/>
                  <a:gd name="connsiteX1" fmla="*/ 0 w 77605"/>
                  <a:gd name="connsiteY1" fmla="*/ 131024 h 169827"/>
                  <a:gd name="connsiteX2" fmla="*/ 38803 w 77605"/>
                  <a:gd name="connsiteY2" fmla="*/ 169827 h 169827"/>
                  <a:gd name="connsiteX3" fmla="*/ 77606 w 77605"/>
                  <a:gd name="connsiteY3" fmla="*/ 131024 h 169827"/>
                  <a:gd name="connsiteX4" fmla="*/ 77606 w 77605"/>
                  <a:gd name="connsiteY4" fmla="*/ 0 h 169827"/>
                  <a:gd name="connsiteX5" fmla="*/ 41390 w 77605"/>
                  <a:gd name="connsiteY5" fmla="*/ 36216 h 169827"/>
                  <a:gd name="connsiteX6" fmla="*/ 0 w 77605"/>
                  <a:gd name="connsiteY6" fmla="*/ 57480 h 1698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7605" h="169827">
                    <a:moveTo>
                      <a:pt x="0" y="57480"/>
                    </a:moveTo>
                    <a:lnTo>
                      <a:pt x="0" y="131024"/>
                    </a:lnTo>
                    <a:cubicBezTo>
                      <a:pt x="0" y="152455"/>
                      <a:pt x="17372" y="169827"/>
                      <a:pt x="38803" y="169827"/>
                    </a:cubicBezTo>
                    <a:cubicBezTo>
                      <a:pt x="60234" y="169827"/>
                      <a:pt x="77606" y="152455"/>
                      <a:pt x="77606" y="131024"/>
                    </a:cubicBezTo>
                    <a:lnTo>
                      <a:pt x="77606" y="0"/>
                    </a:lnTo>
                    <a:lnTo>
                      <a:pt x="41390" y="36216"/>
                    </a:lnTo>
                    <a:cubicBezTo>
                      <a:pt x="30187" y="47500"/>
                      <a:pt x="15697" y="54945"/>
                      <a:pt x="0" y="5748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8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0" name="Arc 39">
                <a:extLst>
                  <a:ext uri="{FF2B5EF4-FFF2-40B4-BE49-F238E27FC236}">
                    <a16:creationId xmlns:a16="http://schemas.microsoft.com/office/drawing/2014/main" id="{4E10FC4C-920F-FB7D-DEBD-34ABF696A795}"/>
                  </a:ext>
                </a:extLst>
              </p:cNvPr>
              <p:cNvSpPr/>
              <p:nvPr/>
            </p:nvSpPr>
            <p:spPr>
              <a:xfrm rot="13771685">
                <a:off x="1506327" y="2191583"/>
                <a:ext cx="392296" cy="453803"/>
              </a:xfrm>
              <a:prstGeom prst="arc">
                <a:avLst>
                  <a:gd name="adj1" fmla="val 17308343"/>
                  <a:gd name="adj2" fmla="val 4388844"/>
                </a:avLst>
              </a:prstGeom>
              <a:ln w="38100">
                <a:solidFill>
                  <a:srgbClr val="FFFFFF">
                    <a:alpha val="8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pic>
          <p:nvPicPr>
            <p:cNvPr id="43" name="Graphic 42" descr="Chevron arrows with solid fill">
              <a:extLst>
                <a:ext uri="{FF2B5EF4-FFF2-40B4-BE49-F238E27FC236}">
                  <a16:creationId xmlns:a16="http://schemas.microsoft.com/office/drawing/2014/main" id="{2B10DE09-D73E-99DF-A90D-9ED75F21D08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5400000">
              <a:off x="1896669" y="2282547"/>
              <a:ext cx="611901" cy="611901"/>
            </a:xfrm>
            <a:prstGeom prst="rect">
              <a:avLst/>
            </a:prstGeom>
          </p:spPr>
        </p:pic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2FE71339-5A96-FDDC-C6EB-125F4F28677D}"/>
              </a:ext>
            </a:extLst>
          </p:cNvPr>
          <p:cNvGrpSpPr/>
          <p:nvPr/>
        </p:nvGrpSpPr>
        <p:grpSpPr>
          <a:xfrm>
            <a:off x="1487624" y="3047717"/>
            <a:ext cx="1438324" cy="1445439"/>
            <a:chOff x="1394743" y="3932661"/>
            <a:chExt cx="1438324" cy="1445439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EFF6F5FB-E1A2-14B6-88C3-0043A3B2F866}"/>
                </a:ext>
              </a:extLst>
            </p:cNvPr>
            <p:cNvGrpSpPr/>
            <p:nvPr/>
          </p:nvGrpSpPr>
          <p:grpSpPr>
            <a:xfrm>
              <a:off x="1394743" y="3932661"/>
              <a:ext cx="1438324" cy="1445439"/>
              <a:chOff x="1443371" y="2146847"/>
              <a:chExt cx="1438324" cy="1445439"/>
            </a:xfrm>
          </p:grpSpPr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016788A-04F7-2E5E-72A1-304D4634F318}"/>
                  </a:ext>
                </a:extLst>
              </p:cNvPr>
              <p:cNvGrpSpPr/>
              <p:nvPr/>
            </p:nvGrpSpPr>
            <p:grpSpPr>
              <a:xfrm>
                <a:off x="1443371" y="2146847"/>
                <a:ext cx="1438324" cy="1445439"/>
                <a:chOff x="1443371" y="2146847"/>
                <a:chExt cx="1438324" cy="1445439"/>
              </a:xfrm>
            </p:grpSpPr>
            <p:sp>
              <p:nvSpPr>
                <p:cNvPr id="52" name="Rectangle: Rounded Corners 51">
                  <a:extLst>
                    <a:ext uri="{FF2B5EF4-FFF2-40B4-BE49-F238E27FC236}">
                      <a16:creationId xmlns:a16="http://schemas.microsoft.com/office/drawing/2014/main" id="{2AC172B1-6ED5-863B-1464-0858F2E5CEF5}"/>
                    </a:ext>
                  </a:extLst>
                </p:cNvPr>
                <p:cNvSpPr/>
                <p:nvPr/>
              </p:nvSpPr>
              <p:spPr>
                <a:xfrm>
                  <a:off x="1477437" y="2188028"/>
                  <a:ext cx="1404258" cy="1404258"/>
                </a:xfrm>
                <a:prstGeom prst="roundRect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3" name="Rectangle: Rounded Corners 52">
                  <a:extLst>
                    <a:ext uri="{FF2B5EF4-FFF2-40B4-BE49-F238E27FC236}">
                      <a16:creationId xmlns:a16="http://schemas.microsoft.com/office/drawing/2014/main" id="{85AEE8EE-C559-ACFB-A330-120845E23B28}"/>
                    </a:ext>
                  </a:extLst>
                </p:cNvPr>
                <p:cNvSpPr/>
                <p:nvPr/>
              </p:nvSpPr>
              <p:spPr>
                <a:xfrm>
                  <a:off x="1443371" y="2146847"/>
                  <a:ext cx="1404258" cy="1404258"/>
                </a:xfrm>
                <a:prstGeom prst="roundRect">
                  <a:avLst/>
                </a:prstGeom>
                <a:solidFill>
                  <a:srgbClr val="843C0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4" name="Rectangle: Rounded Corners 53">
                  <a:extLst>
                    <a:ext uri="{FF2B5EF4-FFF2-40B4-BE49-F238E27FC236}">
                      <a16:creationId xmlns:a16="http://schemas.microsoft.com/office/drawing/2014/main" id="{51A018EE-95AD-6F9F-3E79-6D3AA9B6D73A}"/>
                    </a:ext>
                  </a:extLst>
                </p:cNvPr>
                <p:cNvSpPr/>
                <p:nvPr/>
              </p:nvSpPr>
              <p:spPr>
                <a:xfrm>
                  <a:off x="1477437" y="2188028"/>
                  <a:ext cx="1273927" cy="1240972"/>
                </a:xfrm>
                <a:prstGeom prst="roundRect">
                  <a:avLst/>
                </a:prstGeom>
                <a:solidFill>
                  <a:srgbClr val="C55A1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6" name="Arc 55">
                  <a:extLst>
                    <a:ext uri="{FF2B5EF4-FFF2-40B4-BE49-F238E27FC236}">
                      <a16:creationId xmlns:a16="http://schemas.microsoft.com/office/drawing/2014/main" id="{8D03DBD5-00C3-01C0-EB72-00D72632F3AA}"/>
                    </a:ext>
                  </a:extLst>
                </p:cNvPr>
                <p:cNvSpPr/>
                <p:nvPr/>
              </p:nvSpPr>
              <p:spPr>
                <a:xfrm rot="13771685">
                  <a:off x="1506327" y="2191583"/>
                  <a:ext cx="392296" cy="453803"/>
                </a:xfrm>
                <a:prstGeom prst="arc">
                  <a:avLst>
                    <a:gd name="adj1" fmla="val 17308343"/>
                    <a:gd name="adj2" fmla="val 4388844"/>
                  </a:avLst>
                </a:prstGeom>
                <a:ln w="38100">
                  <a:solidFill>
                    <a:srgbClr val="FFFFF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pic>
            <p:nvPicPr>
              <p:cNvPr id="51" name="Graphic 50" descr="Chevron arrows with solid fill">
                <a:extLst>
                  <a:ext uri="{FF2B5EF4-FFF2-40B4-BE49-F238E27FC236}">
                    <a16:creationId xmlns:a16="http://schemas.microsoft.com/office/drawing/2014/main" id="{44379EC8-ABA1-0766-773C-7722B05506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 rot="16200000">
                <a:off x="2138547" y="2305017"/>
                <a:ext cx="611901" cy="611901"/>
              </a:xfrm>
              <a:prstGeom prst="rect">
                <a:avLst/>
              </a:prstGeom>
            </p:spPr>
          </p:pic>
        </p:grpSp>
        <p:pic>
          <p:nvPicPr>
            <p:cNvPr id="58" name="Graphic 57" descr="Farmer male with solid fill">
              <a:extLst>
                <a:ext uri="{FF2B5EF4-FFF2-40B4-BE49-F238E27FC236}">
                  <a16:creationId xmlns:a16="http://schemas.microsoft.com/office/drawing/2014/main" id="{3119C93C-39B0-2DF3-BBE4-945F43A40D4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447404" y="4354901"/>
              <a:ext cx="914400" cy="914400"/>
            </a:xfrm>
            <a:prstGeom prst="rect">
              <a:avLst/>
            </a:prstGeom>
          </p:spPr>
        </p:pic>
      </p:grpSp>
      <p:pic>
        <p:nvPicPr>
          <p:cNvPr id="61" name="Picture 60" descr="A picture containing clipart, graphics, cartoon, design&#10;&#10;Description automatically generated">
            <a:extLst>
              <a:ext uri="{FF2B5EF4-FFF2-40B4-BE49-F238E27FC236}">
                <a16:creationId xmlns:a16="http://schemas.microsoft.com/office/drawing/2014/main" id="{2618440C-7760-E025-C3DB-3CC4BCFBCB1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5072" y="2999599"/>
            <a:ext cx="1440887" cy="1446429"/>
          </a:xfrm>
          <a:prstGeom prst="rect">
            <a:avLst/>
          </a:prstGeom>
        </p:spPr>
      </p:pic>
      <p:pic>
        <p:nvPicPr>
          <p:cNvPr id="62" name="Picture 61" descr="A picture containing clipart, graphics, cartoon, design&#10;&#10;Description automatically generated">
            <a:extLst>
              <a:ext uri="{FF2B5EF4-FFF2-40B4-BE49-F238E27FC236}">
                <a16:creationId xmlns:a16="http://schemas.microsoft.com/office/drawing/2014/main" id="{1712B531-0619-B766-2AA4-07AD112FBEE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5" y="2999599"/>
            <a:ext cx="1440887" cy="1446429"/>
          </a:xfrm>
          <a:prstGeom prst="rect">
            <a:avLst/>
          </a:prstGeom>
        </p:spPr>
      </p:pic>
      <p:grpSp>
        <p:nvGrpSpPr>
          <p:cNvPr id="76" name="Group 75">
            <a:extLst>
              <a:ext uri="{FF2B5EF4-FFF2-40B4-BE49-F238E27FC236}">
                <a16:creationId xmlns:a16="http://schemas.microsoft.com/office/drawing/2014/main" id="{B10B44FB-99D5-4BCA-E312-AF2B7C9399C6}"/>
              </a:ext>
            </a:extLst>
          </p:cNvPr>
          <p:cNvGrpSpPr/>
          <p:nvPr/>
        </p:nvGrpSpPr>
        <p:grpSpPr>
          <a:xfrm>
            <a:off x="1439993" y="4457923"/>
            <a:ext cx="1438324" cy="1445439"/>
            <a:chOff x="1439993" y="4457923"/>
            <a:chExt cx="1438324" cy="1445439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E6F4C408-39BE-1DCB-04F4-691F3C6DE38A}"/>
                </a:ext>
              </a:extLst>
            </p:cNvPr>
            <p:cNvGrpSpPr/>
            <p:nvPr/>
          </p:nvGrpSpPr>
          <p:grpSpPr>
            <a:xfrm>
              <a:off x="1439993" y="4457923"/>
              <a:ext cx="1438324" cy="1445439"/>
              <a:chOff x="1443371" y="2146847"/>
              <a:chExt cx="1438324" cy="1445439"/>
            </a:xfrm>
          </p:grpSpPr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04853CF1-4212-B1D0-A301-9199C1C07D4F}"/>
                  </a:ext>
                </a:extLst>
              </p:cNvPr>
              <p:cNvGrpSpPr/>
              <p:nvPr/>
            </p:nvGrpSpPr>
            <p:grpSpPr>
              <a:xfrm>
                <a:off x="1443371" y="2146847"/>
                <a:ext cx="1438324" cy="1445439"/>
                <a:chOff x="1443371" y="2146847"/>
                <a:chExt cx="1438324" cy="1445439"/>
              </a:xfrm>
            </p:grpSpPr>
            <p:sp>
              <p:nvSpPr>
                <p:cNvPr id="68" name="Rectangle: Rounded Corners 67">
                  <a:extLst>
                    <a:ext uri="{FF2B5EF4-FFF2-40B4-BE49-F238E27FC236}">
                      <a16:creationId xmlns:a16="http://schemas.microsoft.com/office/drawing/2014/main" id="{9FB004DA-E926-06E5-B84F-E097EC643F8C}"/>
                    </a:ext>
                  </a:extLst>
                </p:cNvPr>
                <p:cNvSpPr/>
                <p:nvPr/>
              </p:nvSpPr>
              <p:spPr>
                <a:xfrm>
                  <a:off x="1477437" y="2188028"/>
                  <a:ext cx="1404258" cy="1404258"/>
                </a:xfrm>
                <a:prstGeom prst="roundRect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9" name="Rectangle: Rounded Corners 68">
                  <a:extLst>
                    <a:ext uri="{FF2B5EF4-FFF2-40B4-BE49-F238E27FC236}">
                      <a16:creationId xmlns:a16="http://schemas.microsoft.com/office/drawing/2014/main" id="{D4804889-491E-C354-B077-27796016B285}"/>
                    </a:ext>
                  </a:extLst>
                </p:cNvPr>
                <p:cNvSpPr/>
                <p:nvPr/>
              </p:nvSpPr>
              <p:spPr>
                <a:xfrm>
                  <a:off x="1443371" y="2146847"/>
                  <a:ext cx="1404258" cy="1404258"/>
                </a:xfrm>
                <a:prstGeom prst="roundRect">
                  <a:avLst/>
                </a:prstGeom>
                <a:solidFill>
                  <a:srgbClr val="843C0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0" name="Rectangle: Rounded Corners 69">
                  <a:extLst>
                    <a:ext uri="{FF2B5EF4-FFF2-40B4-BE49-F238E27FC236}">
                      <a16:creationId xmlns:a16="http://schemas.microsoft.com/office/drawing/2014/main" id="{74F6296C-CDB4-6136-73F8-5E46E7B5CA85}"/>
                    </a:ext>
                  </a:extLst>
                </p:cNvPr>
                <p:cNvSpPr/>
                <p:nvPr/>
              </p:nvSpPr>
              <p:spPr>
                <a:xfrm>
                  <a:off x="1477437" y="2188028"/>
                  <a:ext cx="1273927" cy="1240972"/>
                </a:xfrm>
                <a:prstGeom prst="roundRect">
                  <a:avLst/>
                </a:prstGeom>
                <a:solidFill>
                  <a:srgbClr val="C55A1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1" name="Arc 70">
                  <a:extLst>
                    <a:ext uri="{FF2B5EF4-FFF2-40B4-BE49-F238E27FC236}">
                      <a16:creationId xmlns:a16="http://schemas.microsoft.com/office/drawing/2014/main" id="{7342AE1A-62C4-0E9F-08C5-A01031F98686}"/>
                    </a:ext>
                  </a:extLst>
                </p:cNvPr>
                <p:cNvSpPr/>
                <p:nvPr/>
              </p:nvSpPr>
              <p:spPr>
                <a:xfrm rot="13771685">
                  <a:off x="1506327" y="2191583"/>
                  <a:ext cx="392296" cy="453803"/>
                </a:xfrm>
                <a:prstGeom prst="arc">
                  <a:avLst>
                    <a:gd name="adj1" fmla="val 17308343"/>
                    <a:gd name="adj2" fmla="val 4388844"/>
                  </a:avLst>
                </a:prstGeom>
                <a:ln w="38100">
                  <a:solidFill>
                    <a:srgbClr val="FFFFF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pic>
            <p:nvPicPr>
              <p:cNvPr id="67" name="Graphic 66" descr="Chevron arrows with solid fill">
                <a:extLst>
                  <a:ext uri="{FF2B5EF4-FFF2-40B4-BE49-F238E27FC236}">
                    <a16:creationId xmlns:a16="http://schemas.microsoft.com/office/drawing/2014/main" id="{38F8379C-831A-0F57-F739-40D3D0DAA5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 rot="16200000">
                <a:off x="2138547" y="2305017"/>
                <a:ext cx="611901" cy="611901"/>
              </a:xfrm>
              <a:prstGeom prst="rect">
                <a:avLst/>
              </a:prstGeom>
            </p:spPr>
          </p:pic>
        </p:grpSp>
        <p:pic>
          <p:nvPicPr>
            <p:cNvPr id="73" name="Graphic 72" descr="Seed Packet with solid fill">
              <a:extLst>
                <a:ext uri="{FF2B5EF4-FFF2-40B4-BE49-F238E27FC236}">
                  <a16:creationId xmlns:a16="http://schemas.microsoft.com/office/drawing/2014/main" id="{AD3BA191-9B45-6C6A-13AE-9104C9F0350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583723" y="4781066"/>
              <a:ext cx="966340" cy="966340"/>
            </a:xfrm>
            <a:prstGeom prst="rect">
              <a:avLst/>
            </a:prstGeom>
          </p:spPr>
        </p:pic>
      </p:grpSp>
      <p:pic>
        <p:nvPicPr>
          <p:cNvPr id="78" name="Picture 77" descr="A picture containing graphics, screenshot, clipart, symbol&#10;&#10;Description automatically generated">
            <a:extLst>
              <a:ext uri="{FF2B5EF4-FFF2-40B4-BE49-F238E27FC236}">
                <a16:creationId xmlns:a16="http://schemas.microsoft.com/office/drawing/2014/main" id="{C9106488-1A66-DB3E-8837-D7D6808FF77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9" y="4457923"/>
            <a:ext cx="1440887" cy="1443658"/>
          </a:xfrm>
          <a:prstGeom prst="rect">
            <a:avLst/>
          </a:prstGeom>
        </p:spPr>
      </p:pic>
      <p:pic>
        <p:nvPicPr>
          <p:cNvPr id="79" name="Picture 78" descr="A picture containing graphics, screenshot, clipart, symbol&#10;&#10;Description automatically generated">
            <a:extLst>
              <a:ext uri="{FF2B5EF4-FFF2-40B4-BE49-F238E27FC236}">
                <a16:creationId xmlns:a16="http://schemas.microsoft.com/office/drawing/2014/main" id="{B6454F51-7973-3BA8-D309-5D6164E4761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133" y="4483927"/>
            <a:ext cx="1440887" cy="1443658"/>
          </a:xfrm>
          <a:prstGeom prst="rect">
            <a:avLst/>
          </a:prstGeom>
        </p:spPr>
      </p:pic>
      <p:pic>
        <p:nvPicPr>
          <p:cNvPr id="84" name="Picture 83" descr="A picture containing clipart, dog, design&#10;&#10;Description automatically generated">
            <a:extLst>
              <a:ext uri="{FF2B5EF4-FFF2-40B4-BE49-F238E27FC236}">
                <a16:creationId xmlns:a16="http://schemas.microsoft.com/office/drawing/2014/main" id="{31F86C35-B55C-E27C-6FE1-808CF3734E81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157" y="1537194"/>
            <a:ext cx="1438116" cy="1446429"/>
          </a:xfrm>
          <a:prstGeom prst="rect">
            <a:avLst/>
          </a:prstGeom>
        </p:spPr>
      </p:pic>
      <p:pic>
        <p:nvPicPr>
          <p:cNvPr id="85" name="Picture 84" descr="A picture containing clipart, dog, design&#10;&#10;Description automatically generated">
            <a:extLst>
              <a:ext uri="{FF2B5EF4-FFF2-40B4-BE49-F238E27FC236}">
                <a16:creationId xmlns:a16="http://schemas.microsoft.com/office/drawing/2014/main" id="{97794626-392A-B757-B768-05E694A5554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9" y="1555306"/>
            <a:ext cx="1438116" cy="1446429"/>
          </a:xfrm>
          <a:prstGeom prst="rect">
            <a:avLst/>
          </a:prstGeom>
        </p:spPr>
      </p:pic>
      <p:pic>
        <p:nvPicPr>
          <p:cNvPr id="87" name="Picture 86" descr="A picture containing clipart, dog, design&#10;&#10;Description automatically generated">
            <a:extLst>
              <a:ext uri="{FF2B5EF4-FFF2-40B4-BE49-F238E27FC236}">
                <a16:creationId xmlns:a16="http://schemas.microsoft.com/office/drawing/2014/main" id="{9E73AE67-4A30-8426-0344-DFB3220FAB07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316" y="1548644"/>
            <a:ext cx="1438116" cy="1446429"/>
          </a:xfrm>
          <a:prstGeom prst="rect">
            <a:avLst/>
          </a:prstGeom>
        </p:spPr>
      </p:pic>
      <p:pic>
        <p:nvPicPr>
          <p:cNvPr id="88" name="Picture 87" descr="A picture containing clipart, dog, design&#10;&#10;Description automatically generated">
            <a:extLst>
              <a:ext uri="{FF2B5EF4-FFF2-40B4-BE49-F238E27FC236}">
                <a16:creationId xmlns:a16="http://schemas.microsoft.com/office/drawing/2014/main" id="{16955484-A549-B0D6-5B60-A0592130AD43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saturation sat="0"/>
                    </a14:imgEffect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5859" y="1537194"/>
            <a:ext cx="1438116" cy="1446429"/>
          </a:xfrm>
          <a:prstGeom prst="rect">
            <a:avLst/>
          </a:prstGeom>
        </p:spPr>
      </p:pic>
      <p:pic>
        <p:nvPicPr>
          <p:cNvPr id="89" name="Picture 88" descr="A picture containing clipart, dog, design&#10;&#10;Description automatically generated">
            <a:extLst>
              <a:ext uri="{FF2B5EF4-FFF2-40B4-BE49-F238E27FC236}">
                <a16:creationId xmlns:a16="http://schemas.microsoft.com/office/drawing/2014/main" id="{0D4DB3C6-C69A-B6AA-EA3F-45F1B58D54D9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saturation sat="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387" y="1547819"/>
            <a:ext cx="1438116" cy="1446429"/>
          </a:xfrm>
          <a:prstGeom prst="rect">
            <a:avLst/>
          </a:prstGeom>
        </p:spPr>
      </p:pic>
      <p:pic>
        <p:nvPicPr>
          <p:cNvPr id="91" name="Picture 90" descr="A picture containing graphics, screenshot, clipart, symbol&#10;&#10;Description automatically generated">
            <a:extLst>
              <a:ext uri="{FF2B5EF4-FFF2-40B4-BE49-F238E27FC236}">
                <a16:creationId xmlns:a16="http://schemas.microsoft.com/office/drawing/2014/main" id="{FF069F64-E22B-59F2-73B9-E80DD82F615C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568" y="4457923"/>
            <a:ext cx="1440887" cy="1443658"/>
          </a:xfrm>
          <a:prstGeom prst="rect">
            <a:avLst/>
          </a:prstGeom>
        </p:spPr>
      </p:pic>
      <p:pic>
        <p:nvPicPr>
          <p:cNvPr id="93" name="Picture 92" descr="A picture containing clipart, graphics, cartoon, design&#10;&#10;Description automatically generated">
            <a:extLst>
              <a:ext uri="{FF2B5EF4-FFF2-40B4-BE49-F238E27FC236}">
                <a16:creationId xmlns:a16="http://schemas.microsoft.com/office/drawing/2014/main" id="{415C1581-47C6-3E6F-F94F-2B64FED65662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BEBA8EAE-BF5A-486C-A8C5-ECC9F3942E4B}">
                <a14:imgProps xmlns:a14="http://schemas.microsoft.com/office/drawing/2010/main">
                  <a14:imgLayer r:embed="rId2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4754" y="2986169"/>
            <a:ext cx="1440887" cy="1446429"/>
          </a:xfrm>
          <a:prstGeom prst="rect">
            <a:avLst/>
          </a:prstGeom>
        </p:spPr>
      </p:pic>
      <p:pic>
        <p:nvPicPr>
          <p:cNvPr id="94" name="Picture 93" descr="A picture containing clipart, graphics, cartoon, design&#10;&#10;Description automatically generated">
            <a:extLst>
              <a:ext uri="{FF2B5EF4-FFF2-40B4-BE49-F238E27FC236}">
                <a16:creationId xmlns:a16="http://schemas.microsoft.com/office/drawing/2014/main" id="{831167CD-E5DD-006C-6032-BC2A7301E3C2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BEBA8EAE-BF5A-486C-A8C5-ECC9F3942E4B}">
                <a14:imgProps xmlns:a14="http://schemas.microsoft.com/office/drawing/2010/main">
                  <a14:imgLayer r:embed="rId27">
                    <a14:imgEffect>
                      <a14:saturation sat="0"/>
                    </a14:imgEffect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119" y="3047717"/>
            <a:ext cx="1440887" cy="1446429"/>
          </a:xfrm>
          <a:prstGeom prst="rect">
            <a:avLst/>
          </a:prstGeom>
        </p:spPr>
      </p:pic>
      <p:pic>
        <p:nvPicPr>
          <p:cNvPr id="95" name="Picture 94" descr="A picture containing clipart, graphics, cartoon, design&#10;&#10;Description automatically generated">
            <a:extLst>
              <a:ext uri="{FF2B5EF4-FFF2-40B4-BE49-F238E27FC236}">
                <a16:creationId xmlns:a16="http://schemas.microsoft.com/office/drawing/2014/main" id="{EF1BA228-791E-1DD1-2D11-B56CE2E13E35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27">
                    <a14:imgEffect>
                      <a14:saturation sat="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9546" y="2991374"/>
            <a:ext cx="1440887" cy="1446429"/>
          </a:xfrm>
          <a:prstGeom prst="rect">
            <a:avLst/>
          </a:prstGeom>
        </p:spPr>
      </p:pic>
      <p:pic>
        <p:nvPicPr>
          <p:cNvPr id="96" name="Picture 95" descr="A picture containing graphics, screenshot, clipart, symbol&#10;&#10;Description automatically generated">
            <a:extLst>
              <a:ext uri="{FF2B5EF4-FFF2-40B4-BE49-F238E27FC236}">
                <a16:creationId xmlns:a16="http://schemas.microsoft.com/office/drawing/2014/main" id="{E962686B-97B4-49D9-FBC4-D186B85CB557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saturation sat="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387" y="4479404"/>
            <a:ext cx="1440887" cy="1443658"/>
          </a:xfrm>
          <a:prstGeom prst="rect">
            <a:avLst/>
          </a:prstGeom>
        </p:spPr>
      </p:pic>
      <p:pic>
        <p:nvPicPr>
          <p:cNvPr id="97" name="Picture 96" descr="A picture containing graphics, screenshot, clipart, symbol&#10;&#10;Description automatically generated">
            <a:extLst>
              <a:ext uri="{FF2B5EF4-FFF2-40B4-BE49-F238E27FC236}">
                <a16:creationId xmlns:a16="http://schemas.microsoft.com/office/drawing/2014/main" id="{3D95F45D-EDC8-D136-C5FE-2EE6DD212835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saturation sat="0"/>
                    </a14:imgEffect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8029" y="4479404"/>
            <a:ext cx="1440887" cy="1443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930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 Heath</dc:creator>
  <cp:lastModifiedBy>K Heath</cp:lastModifiedBy>
  <cp:revision>1</cp:revision>
  <dcterms:created xsi:type="dcterms:W3CDTF">2023-05-22T21:29:10Z</dcterms:created>
  <dcterms:modified xsi:type="dcterms:W3CDTF">2023-05-22T22:52:12Z</dcterms:modified>
</cp:coreProperties>
</file>