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43C0C"/>
    <a:srgbClr val="F1D8C6"/>
    <a:srgbClr val="C55A11"/>
    <a:srgbClr val="7435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0111-405C-DC94-A670-D160BDB42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038D1-C187-399A-298B-0FE3532C8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D750-C273-00F8-561D-3FB9315A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5971-7CF2-85A7-EF7A-241BC96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CA2C-B721-6F4F-4A1C-46BD5BFC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3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FD08-0E46-0094-7DCC-41114D6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7E5A-51D2-BE13-01A5-05662CFD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9700-64E4-EC4C-6758-A8B2ED04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A99A-607C-4CA8-C77E-0D24DD85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9BD0-9568-0486-1D27-161DEC7B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73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8C349-A7C9-DA51-24DA-5C1C6DC58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51F71-A334-210F-8D6A-FF218D4F3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C93D-B712-69B7-9DDB-F7FDDFAB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9784-6720-0559-58E0-95E74E7B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178E-3286-62ED-0180-31D1928C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25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D6D3-4C84-FD93-0FBF-86FA8C63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95BC-C9CC-7424-EA29-35AE15A2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D192-D521-77CF-2EE0-582C1FE5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530F-C915-FC4D-3DA5-C421FA41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59AF-DC3D-3876-869D-9CA2317C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2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64E3-BF1B-F1A7-2076-468DADF1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0C20F-EC1D-E47F-A75D-741832E0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D55E-7B49-01D2-6360-F6BFFD4C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5A8A-CEEA-C30F-3540-65A60999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300EE-77EB-D860-122B-E4AF65E7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4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8434-D79E-135E-3C1D-AB7748F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7B0D-199B-7A64-305D-9C9419002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4DEE6-0791-8FA6-8AF3-B197F7C4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FA107-1CAA-3E15-4B98-4C447506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EDF3-8F30-EDBE-F784-1740B417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3957E-E5B4-41A0-3538-43A6A2E2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78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94DF-C0A9-1599-356D-DF00AE39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1064B-4DDE-0AFE-EB14-50B99859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32073-A52E-87E6-B013-92DBDC372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FA593-9A6A-7FF2-8F82-D1AFC3063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5CBFF-D1B9-1363-337B-B85DD7EE9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617EA-4E74-EBF6-7E3A-4DF7143D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C1BF9-6B65-881C-023A-9BFD2FD4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B459A-B835-4321-8278-2F85726D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4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CF0C-ABE1-EEF6-BA03-690656E1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88121-FD36-A6CD-9318-C031EB8D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2015-9765-0573-401D-A693FDB1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19744-73E8-E1BA-9211-34599777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8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E0C04-21C8-CEF3-995C-C0FBC775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06BA9-6959-6044-709A-5C404727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5422E-0B51-7C5F-1B18-11CD5F73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24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D75D-A610-DF6C-1C9F-8DBD61D7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C093-D144-59F9-0963-2B93B71C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0DD24-AA61-F26B-4528-E971909B9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5DF1D-8188-B2C5-C8C6-4D4C8817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6B836-0377-A5E6-B35E-42D21FE0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29471-5576-0D71-7BC9-58C76D2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1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70D8-94E8-1C1A-B021-07FAF42E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7E882-DAAF-8889-15F9-C8C0491D5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EB0E8-54DB-1FBF-5EFA-D5E293EB0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4A48-F0E4-F177-6ECC-55723E5E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00CA5-D735-CE75-571F-92424070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B63D5-FBAD-2035-C30F-A1E043B3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5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80F48-7B34-2032-92AF-69CF0CB0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AF64-196C-60E0-BD22-F1478A3D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2C24-2C06-21DF-C213-34C4200BF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9E13-E3E1-4A58-855D-9850BB79EC8F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5988-86D2-56BA-622E-FA86287D6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4FF8-394D-D665-A63C-2871FE02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EA77C-7FA6-48B4-8D65-ACE60A85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8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microsoft.com/office/2007/relationships/hdphoto" Target="../media/hdphoto4.wdp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12.svg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microsoft.com/office/2007/relationships/hdphoto" Target="../media/hdphoto5.wdp"/><Relationship Id="rId30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18" Type="http://schemas.microsoft.com/office/2007/relationships/hdphoto" Target="../media/hdphoto12.wdp"/><Relationship Id="rId26" Type="http://schemas.openxmlformats.org/officeDocument/2006/relationships/image" Target="../media/image43.png"/><Relationship Id="rId3" Type="http://schemas.microsoft.com/office/2007/relationships/hdphoto" Target="../media/hdphoto7.wdp"/><Relationship Id="rId21" Type="http://schemas.microsoft.com/office/2007/relationships/hdphoto" Target="../media/hdphoto13.wdp"/><Relationship Id="rId7" Type="http://schemas.openxmlformats.org/officeDocument/2006/relationships/image" Target="../media/image30.png"/><Relationship Id="rId12" Type="http://schemas.microsoft.com/office/2007/relationships/hdphoto" Target="../media/hdphoto10.wdp"/><Relationship Id="rId17" Type="http://schemas.openxmlformats.org/officeDocument/2006/relationships/image" Target="../media/image37.png"/><Relationship Id="rId25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36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33.png"/><Relationship Id="rId24" Type="http://schemas.microsoft.com/office/2007/relationships/hdphoto" Target="../media/hdphoto14.wdp"/><Relationship Id="rId5" Type="http://schemas.openxmlformats.org/officeDocument/2006/relationships/image" Target="../media/image29.png"/><Relationship Id="rId15" Type="http://schemas.microsoft.com/office/2007/relationships/hdphoto" Target="../media/hdphoto11.wdp"/><Relationship Id="rId23" Type="http://schemas.openxmlformats.org/officeDocument/2006/relationships/image" Target="../media/image41.png"/><Relationship Id="rId28" Type="http://schemas.openxmlformats.org/officeDocument/2006/relationships/image" Target="../media/image44.png"/><Relationship Id="rId10" Type="http://schemas.openxmlformats.org/officeDocument/2006/relationships/image" Target="../media/image32.png"/><Relationship Id="rId19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microsoft.com/office/2007/relationships/hdphoto" Target="../media/hdphoto9.wdp"/><Relationship Id="rId14" Type="http://schemas.openxmlformats.org/officeDocument/2006/relationships/image" Target="../media/image35.png"/><Relationship Id="rId22" Type="http://schemas.openxmlformats.org/officeDocument/2006/relationships/image" Target="../media/image40.png"/><Relationship Id="rId27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7FECA6-CA83-D681-A7A9-C70D5DA92D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15A13-8B7A-F408-EFF6-25FA9C0F0588}"/>
              </a:ext>
            </a:extLst>
          </p:cNvPr>
          <p:cNvGrpSpPr/>
          <p:nvPr/>
        </p:nvGrpSpPr>
        <p:grpSpPr>
          <a:xfrm>
            <a:off x="1551724" y="0"/>
            <a:ext cx="1558720" cy="1543050"/>
            <a:chOff x="4735943" y="2473777"/>
            <a:chExt cx="1558720" cy="15430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EBAFF17-FE1A-9FA4-A93E-18199CB56AE9}"/>
                </a:ext>
              </a:extLst>
            </p:cNvPr>
            <p:cNvGrpSpPr/>
            <p:nvPr/>
          </p:nvGrpSpPr>
          <p:grpSpPr>
            <a:xfrm>
              <a:off x="4743449" y="2473777"/>
              <a:ext cx="1551214" cy="1543050"/>
              <a:chOff x="4131128" y="2171698"/>
              <a:chExt cx="1551214" cy="154305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73FCC3-1C9B-188B-D678-1BD1A79EABFA}"/>
                  </a:ext>
                </a:extLst>
              </p:cNvPr>
              <p:cNvSpPr/>
              <p:nvPr/>
            </p:nvSpPr>
            <p:spPr>
              <a:xfrm>
                <a:off x="4155621" y="2188027"/>
                <a:ext cx="1526721" cy="1526721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1DC8B7D-72C4-5BC0-9999-3070863D7B4E}"/>
                  </a:ext>
                </a:extLst>
              </p:cNvPr>
              <p:cNvGrpSpPr/>
              <p:nvPr/>
            </p:nvGrpSpPr>
            <p:grpSpPr>
              <a:xfrm>
                <a:off x="4131128" y="2171698"/>
                <a:ext cx="1526721" cy="1526721"/>
                <a:chOff x="3053443" y="1902279"/>
                <a:chExt cx="1526721" cy="152672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54B364C-6F47-FBD9-8D52-68B7EE52B0F8}"/>
                    </a:ext>
                  </a:extLst>
                </p:cNvPr>
                <p:cNvGrpSpPr/>
                <p:nvPr/>
              </p:nvGrpSpPr>
              <p:grpSpPr>
                <a:xfrm>
                  <a:off x="3053443" y="1902279"/>
                  <a:ext cx="1526721" cy="1526721"/>
                  <a:chOff x="3518807" y="1306286"/>
                  <a:chExt cx="1526721" cy="1526721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21B77D1-0431-3440-033E-24912BE26465}"/>
                      </a:ext>
                    </a:extLst>
                  </p:cNvPr>
                  <p:cNvSpPr/>
                  <p:nvPr/>
                </p:nvSpPr>
                <p:spPr>
                  <a:xfrm>
                    <a:off x="3518807" y="1306286"/>
                    <a:ext cx="1526721" cy="1526721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66A5D17-5943-D3BF-C56D-1FB86016D816}"/>
                      </a:ext>
                    </a:extLst>
                  </p:cNvPr>
                  <p:cNvSpPr/>
                  <p:nvPr/>
                </p:nvSpPr>
                <p:spPr>
                  <a:xfrm>
                    <a:off x="3608613" y="1379765"/>
                    <a:ext cx="1281794" cy="128179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pic>
              <p:nvPicPr>
                <p:cNvPr id="12" name="Graphic 11" descr="Gears with solid fill">
                  <a:extLst>
                    <a:ext uri="{FF2B5EF4-FFF2-40B4-BE49-F238E27FC236}">
                      <a16:creationId xmlns:a16="http://schemas.microsoft.com/office/drawing/2014/main" id="{CE505C7D-4486-F607-5852-B15AF5D41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3249" y="1975756"/>
                  <a:ext cx="1281794" cy="1281794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Moon 18">
              <a:extLst>
                <a:ext uri="{FF2B5EF4-FFF2-40B4-BE49-F238E27FC236}">
                  <a16:creationId xmlns:a16="http://schemas.microsoft.com/office/drawing/2014/main" id="{AA6F7C43-71E4-3F98-5CCC-CD4EA723F24C}"/>
                </a:ext>
              </a:extLst>
            </p:cNvPr>
            <p:cNvSpPr/>
            <p:nvPr/>
          </p:nvSpPr>
          <p:spPr>
            <a:xfrm rot="2713361">
              <a:off x="5028887" y="2419973"/>
              <a:ext cx="104002" cy="689890"/>
            </a:xfrm>
            <a:prstGeom prst="moon">
              <a:avLst/>
            </a:prstGeom>
            <a:solidFill>
              <a:srgbClr val="FFFFFF">
                <a:alpha val="7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1" name="Picture 30" descr="A picture containing circle, screenshot&#10;&#10;Description automatically generated">
            <a:extLst>
              <a:ext uri="{FF2B5EF4-FFF2-40B4-BE49-F238E27FC236}">
                <a16:creationId xmlns:a16="http://schemas.microsoft.com/office/drawing/2014/main" id="{F31334B2-83AA-40EB-95FF-8E0EE00BC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1724" cy="1543411"/>
          </a:xfrm>
          <a:prstGeom prst="rect">
            <a:avLst/>
          </a:prstGeom>
        </p:spPr>
      </p:pic>
      <p:pic>
        <p:nvPicPr>
          <p:cNvPr id="33" name="Picture 32" descr="A picture containing circle, screenshot&#10;&#10;Description automatically generated">
            <a:extLst>
              <a:ext uri="{FF2B5EF4-FFF2-40B4-BE49-F238E27FC236}">
                <a16:creationId xmlns:a16="http://schemas.microsoft.com/office/drawing/2014/main" id="{22E09800-1761-F5EC-B02C-3CDF1D98E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51" y="15968"/>
            <a:ext cx="1551724" cy="1543411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A718309-49BC-3997-617F-0D275A7BF087}"/>
              </a:ext>
            </a:extLst>
          </p:cNvPr>
          <p:cNvGrpSpPr/>
          <p:nvPr/>
        </p:nvGrpSpPr>
        <p:grpSpPr>
          <a:xfrm>
            <a:off x="1431092" y="1590815"/>
            <a:ext cx="1438324" cy="1445439"/>
            <a:chOff x="1443371" y="2146847"/>
            <a:chExt cx="1438324" cy="144543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252BF1-AD2F-AACC-F2D9-E635332309F3}"/>
                </a:ext>
              </a:extLst>
            </p:cNvPr>
            <p:cNvGrpSpPr/>
            <p:nvPr/>
          </p:nvGrpSpPr>
          <p:grpSpPr>
            <a:xfrm>
              <a:off x="1443371" y="2146847"/>
              <a:ext cx="1438324" cy="1445439"/>
              <a:chOff x="1443371" y="2146847"/>
              <a:chExt cx="1438324" cy="144543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31F821-E94F-2CFA-9F23-2EB06F78E506}"/>
                  </a:ext>
                </a:extLst>
              </p:cNvPr>
              <p:cNvSpPr/>
              <p:nvPr/>
            </p:nvSpPr>
            <p:spPr>
              <a:xfrm>
                <a:off x="1477437" y="2188028"/>
                <a:ext cx="1404258" cy="1404258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1FA416C-DEFB-D1FD-09EA-AF97A4264E19}"/>
                  </a:ext>
                </a:extLst>
              </p:cNvPr>
              <p:cNvSpPr/>
              <p:nvPr/>
            </p:nvSpPr>
            <p:spPr>
              <a:xfrm>
                <a:off x="1443371" y="2146847"/>
                <a:ext cx="1404258" cy="1404258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969A40B-E9E7-5C9A-48B7-BCCE3C7EB576}"/>
                  </a:ext>
                </a:extLst>
              </p:cNvPr>
              <p:cNvSpPr/>
              <p:nvPr/>
            </p:nvSpPr>
            <p:spPr>
              <a:xfrm>
                <a:off x="1477437" y="2188028"/>
                <a:ext cx="1273927" cy="1240972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EE89F26-58B9-CF91-1C70-765AA87BC911}"/>
                  </a:ext>
                </a:extLst>
              </p:cNvPr>
              <p:cNvSpPr/>
              <p:nvPr/>
            </p:nvSpPr>
            <p:spPr>
              <a:xfrm>
                <a:off x="1516436" y="2765350"/>
                <a:ext cx="1163917" cy="655971"/>
              </a:xfrm>
              <a:custGeom>
                <a:avLst/>
                <a:gdLst>
                  <a:gd name="connsiteX0" fmla="*/ 319487 w 1163917"/>
                  <a:gd name="connsiteY0" fmla="*/ 195247 h 655971"/>
                  <a:gd name="connsiteX1" fmla="*/ 285288 w 1163917"/>
                  <a:gd name="connsiteY1" fmla="*/ 206888 h 655971"/>
                  <a:gd name="connsiteX2" fmla="*/ 277903 w 1163917"/>
                  <a:gd name="connsiteY2" fmla="*/ 211415 h 655971"/>
                  <a:gd name="connsiteX3" fmla="*/ 181853 w 1163917"/>
                  <a:gd name="connsiteY3" fmla="*/ 339387 h 655971"/>
                  <a:gd name="connsiteX4" fmla="*/ 164883 w 1163917"/>
                  <a:gd name="connsiteY4" fmla="*/ 374995 h 655971"/>
                  <a:gd name="connsiteX5" fmla="*/ 20278 w 1163917"/>
                  <a:gd name="connsiteY5" fmla="*/ 506161 h 655971"/>
                  <a:gd name="connsiteX6" fmla="*/ 8741 w 1163917"/>
                  <a:gd name="connsiteY6" fmla="*/ 510119 h 655971"/>
                  <a:gd name="connsiteX7" fmla="*/ 703 w 1163917"/>
                  <a:gd name="connsiteY7" fmla="*/ 526551 h 655971"/>
                  <a:gd name="connsiteX8" fmla="*/ 5145 w 1163917"/>
                  <a:gd name="connsiteY8" fmla="*/ 532677 h 655971"/>
                  <a:gd name="connsiteX9" fmla="*/ 14884 w 1163917"/>
                  <a:gd name="connsiteY9" fmla="*/ 540023 h 655971"/>
                  <a:gd name="connsiteX10" fmla="*/ 159593 w 1163917"/>
                  <a:gd name="connsiteY10" fmla="*/ 589251 h 655971"/>
                  <a:gd name="connsiteX11" fmla="*/ 239346 w 1163917"/>
                  <a:gd name="connsiteY11" fmla="*/ 571273 h 655971"/>
                  <a:gd name="connsiteX12" fmla="*/ 341177 w 1163917"/>
                  <a:gd name="connsiteY12" fmla="*/ 427275 h 655971"/>
                  <a:gd name="connsiteX13" fmla="*/ 341177 w 1163917"/>
                  <a:gd name="connsiteY13" fmla="*/ 615029 h 655971"/>
                  <a:gd name="connsiteX14" fmla="*/ 378816 w 1163917"/>
                  <a:gd name="connsiteY14" fmla="*/ 655307 h 655971"/>
                  <a:gd name="connsiteX15" fmla="*/ 418746 w 1163917"/>
                  <a:gd name="connsiteY15" fmla="*/ 619038 h 655971"/>
                  <a:gd name="connsiteX16" fmla="*/ 418783 w 1163917"/>
                  <a:gd name="connsiteY16" fmla="*/ 616504 h 655971"/>
                  <a:gd name="connsiteX17" fmla="*/ 418783 w 1163917"/>
                  <a:gd name="connsiteY17" fmla="*/ 511736 h 655971"/>
                  <a:gd name="connsiteX18" fmla="*/ 480868 w 1163917"/>
                  <a:gd name="connsiteY18" fmla="*/ 503976 h 655971"/>
                  <a:gd name="connsiteX19" fmla="*/ 537481 w 1163917"/>
                  <a:gd name="connsiteY19" fmla="*/ 447375 h 655971"/>
                  <a:gd name="connsiteX20" fmla="*/ 755243 w 1163917"/>
                  <a:gd name="connsiteY20" fmla="*/ 498116 h 655971"/>
                  <a:gd name="connsiteX21" fmla="*/ 755243 w 1163917"/>
                  <a:gd name="connsiteY21" fmla="*/ 614952 h 655971"/>
                  <a:gd name="connsiteX22" fmla="*/ 791963 w 1163917"/>
                  <a:gd name="connsiteY22" fmla="*/ 655915 h 655971"/>
                  <a:gd name="connsiteX23" fmla="*/ 832793 w 1163917"/>
                  <a:gd name="connsiteY23" fmla="*/ 619250 h 655971"/>
                  <a:gd name="connsiteX24" fmla="*/ 832848 w 1163917"/>
                  <a:gd name="connsiteY24" fmla="*/ 617112 h 655971"/>
                  <a:gd name="connsiteX25" fmla="*/ 832848 w 1163917"/>
                  <a:gd name="connsiteY25" fmla="*/ 484432 h 655971"/>
                  <a:gd name="connsiteX26" fmla="*/ 947136 w 1163917"/>
                  <a:gd name="connsiteY26" fmla="*/ 598719 h 655971"/>
                  <a:gd name="connsiteX27" fmla="*/ 1002011 w 1163917"/>
                  <a:gd name="connsiteY27" fmla="*/ 598744 h 655971"/>
                  <a:gd name="connsiteX28" fmla="*/ 1004046 w 1163917"/>
                  <a:gd name="connsiteY28" fmla="*/ 596546 h 655971"/>
                  <a:gd name="connsiteX29" fmla="*/ 1000580 w 1163917"/>
                  <a:gd name="connsiteY29" fmla="*/ 542403 h 655971"/>
                  <a:gd name="connsiteX30" fmla="*/ 887599 w 1163917"/>
                  <a:gd name="connsiteY30" fmla="*/ 429422 h 655971"/>
                  <a:gd name="connsiteX31" fmla="*/ 927282 w 1163917"/>
                  <a:gd name="connsiteY31" fmla="*/ 401329 h 655971"/>
                  <a:gd name="connsiteX32" fmla="*/ 974556 w 1163917"/>
                  <a:gd name="connsiteY32" fmla="*/ 352101 h 655971"/>
                  <a:gd name="connsiteX33" fmla="*/ 1018365 w 1163917"/>
                  <a:gd name="connsiteY33" fmla="*/ 284584 h 655971"/>
                  <a:gd name="connsiteX34" fmla="*/ 1074926 w 1163917"/>
                  <a:gd name="connsiteY34" fmla="*/ 294376 h 655971"/>
                  <a:gd name="connsiteX35" fmla="*/ 1136895 w 1163917"/>
                  <a:gd name="connsiteY35" fmla="*/ 285425 h 655971"/>
                  <a:gd name="connsiteX36" fmla="*/ 1151575 w 1163917"/>
                  <a:gd name="connsiteY36" fmla="*/ 278182 h 655971"/>
                  <a:gd name="connsiteX37" fmla="*/ 1161629 w 1163917"/>
                  <a:gd name="connsiteY37" fmla="*/ 248543 h 655971"/>
                  <a:gd name="connsiteX38" fmla="*/ 1155947 w 1163917"/>
                  <a:gd name="connsiteY38" fmla="*/ 241332 h 655971"/>
                  <a:gd name="connsiteX39" fmla="*/ 1104494 w 1163917"/>
                  <a:gd name="connsiteY39" fmla="*/ 198455 h 655971"/>
                  <a:gd name="connsiteX40" fmla="*/ 1081497 w 1163917"/>
                  <a:gd name="connsiteY40" fmla="*/ 150715 h 655971"/>
                  <a:gd name="connsiteX41" fmla="*/ 1038503 w 1163917"/>
                  <a:gd name="connsiteY41" fmla="*/ 104151 h 655971"/>
                  <a:gd name="connsiteX42" fmla="*/ 1006375 w 1163917"/>
                  <a:gd name="connsiteY42" fmla="*/ 85409 h 655971"/>
                  <a:gd name="connsiteX43" fmla="*/ 933658 w 1163917"/>
                  <a:gd name="connsiteY43" fmla="*/ 4415 h 655971"/>
                  <a:gd name="connsiteX44" fmla="*/ 914881 w 1163917"/>
                  <a:gd name="connsiteY44" fmla="*/ 3402 h 655971"/>
                  <a:gd name="connsiteX45" fmla="*/ 910467 w 1163917"/>
                  <a:gd name="connsiteY45" fmla="*/ 13301 h 655971"/>
                  <a:gd name="connsiteX46" fmla="*/ 910467 w 1163917"/>
                  <a:gd name="connsiteY46" fmla="*/ 94981 h 655971"/>
                  <a:gd name="connsiteX47" fmla="*/ 803617 w 1163917"/>
                  <a:gd name="connsiteY47" fmla="*/ 180903 h 655971"/>
                  <a:gd name="connsiteX48" fmla="*/ 725714 w 1163917"/>
                  <a:gd name="connsiteY48" fmla="*/ 203577 h 655971"/>
                  <a:gd name="connsiteX49" fmla="*/ 529682 w 1163917"/>
                  <a:gd name="connsiteY49" fmla="*/ 181731 h 655971"/>
                  <a:gd name="connsiteX50" fmla="*/ 379566 w 1163917"/>
                  <a:gd name="connsiteY50" fmla="*/ 185611 h 655971"/>
                  <a:gd name="connsiteX51" fmla="*/ 333624 w 1163917"/>
                  <a:gd name="connsiteY51" fmla="*/ 192557 h 655971"/>
                  <a:gd name="connsiteX52" fmla="*/ 222570 w 1163917"/>
                  <a:gd name="connsiteY52" fmla="*/ 536273 h 655971"/>
                  <a:gd name="connsiteX53" fmla="*/ 69842 w 1163917"/>
                  <a:gd name="connsiteY53" fmla="*/ 527477 h 655971"/>
                  <a:gd name="connsiteX54" fmla="*/ 189833 w 1163917"/>
                  <a:gd name="connsiteY54" fmla="*/ 410060 h 655971"/>
                  <a:gd name="connsiteX55" fmla="*/ 191942 w 1163917"/>
                  <a:gd name="connsiteY55" fmla="*/ 474201 h 655971"/>
                  <a:gd name="connsiteX56" fmla="*/ 187816 w 1163917"/>
                  <a:gd name="connsiteY56" fmla="*/ 499410 h 655971"/>
                  <a:gd name="connsiteX57" fmla="*/ 213154 w 1163917"/>
                  <a:gd name="connsiteY57" fmla="*/ 496707 h 655971"/>
                  <a:gd name="connsiteX58" fmla="*/ 280477 w 1163917"/>
                  <a:gd name="connsiteY58" fmla="*/ 480940 h 655971"/>
                  <a:gd name="connsiteX59" fmla="*/ 222570 w 1163917"/>
                  <a:gd name="connsiteY59" fmla="*/ 536273 h 655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63917" h="655971">
                    <a:moveTo>
                      <a:pt x="319487" y="195247"/>
                    </a:moveTo>
                    <a:cubicBezTo>
                      <a:pt x="307530" y="197240"/>
                      <a:pt x="295979" y="201172"/>
                      <a:pt x="285288" y="206888"/>
                    </a:cubicBezTo>
                    <a:cubicBezTo>
                      <a:pt x="282818" y="208259"/>
                      <a:pt x="280348" y="209772"/>
                      <a:pt x="277903" y="211415"/>
                    </a:cubicBezTo>
                    <a:cubicBezTo>
                      <a:pt x="224045" y="247450"/>
                      <a:pt x="202587" y="294194"/>
                      <a:pt x="181853" y="339387"/>
                    </a:cubicBezTo>
                    <a:cubicBezTo>
                      <a:pt x="176498" y="351028"/>
                      <a:pt x="170962" y="363134"/>
                      <a:pt x="164883" y="374995"/>
                    </a:cubicBezTo>
                    <a:cubicBezTo>
                      <a:pt x="129818" y="443547"/>
                      <a:pt x="85221" y="483953"/>
                      <a:pt x="20278" y="506161"/>
                    </a:cubicBezTo>
                    <a:lnTo>
                      <a:pt x="8741" y="510119"/>
                    </a:lnTo>
                    <a:cubicBezTo>
                      <a:pt x="1984" y="512437"/>
                      <a:pt x="-1615" y="519794"/>
                      <a:pt x="703" y="526551"/>
                    </a:cubicBezTo>
                    <a:cubicBezTo>
                      <a:pt x="1540" y="528990"/>
                      <a:pt x="3087" y="531123"/>
                      <a:pt x="5145" y="532677"/>
                    </a:cubicBezTo>
                    <a:lnTo>
                      <a:pt x="14884" y="540023"/>
                    </a:lnTo>
                    <a:cubicBezTo>
                      <a:pt x="57239" y="570290"/>
                      <a:pt x="107569" y="587411"/>
                      <a:pt x="159593" y="589251"/>
                    </a:cubicBezTo>
                    <a:cubicBezTo>
                      <a:pt x="187195" y="589364"/>
                      <a:pt x="214463" y="583217"/>
                      <a:pt x="239346" y="571273"/>
                    </a:cubicBezTo>
                    <a:cubicBezTo>
                      <a:pt x="304742" y="539894"/>
                      <a:pt x="329808" y="477797"/>
                      <a:pt x="341177" y="427275"/>
                    </a:cubicBezTo>
                    <a:lnTo>
                      <a:pt x="341177" y="615029"/>
                    </a:lnTo>
                    <a:cubicBezTo>
                      <a:pt x="340876" y="636383"/>
                      <a:pt x="357492" y="654163"/>
                      <a:pt x="378816" y="655307"/>
                    </a:cubicBezTo>
                    <a:cubicBezTo>
                      <a:pt x="399858" y="656317"/>
                      <a:pt x="417736" y="640079"/>
                      <a:pt x="418746" y="619038"/>
                    </a:cubicBezTo>
                    <a:cubicBezTo>
                      <a:pt x="418786" y="618193"/>
                      <a:pt x="418799" y="617348"/>
                      <a:pt x="418783" y="616504"/>
                    </a:cubicBezTo>
                    <a:lnTo>
                      <a:pt x="418783" y="511736"/>
                    </a:lnTo>
                    <a:cubicBezTo>
                      <a:pt x="438839" y="523549"/>
                      <a:pt x="464336" y="520362"/>
                      <a:pt x="480868" y="503976"/>
                    </a:cubicBezTo>
                    <a:lnTo>
                      <a:pt x="537481" y="447375"/>
                    </a:lnTo>
                    <a:lnTo>
                      <a:pt x="755243" y="498116"/>
                    </a:lnTo>
                    <a:lnTo>
                      <a:pt x="755243" y="614952"/>
                    </a:lnTo>
                    <a:cubicBezTo>
                      <a:pt x="754805" y="636138"/>
                      <a:pt x="770856" y="654042"/>
                      <a:pt x="791963" y="655915"/>
                    </a:cubicBezTo>
                    <a:cubicBezTo>
                      <a:pt x="813363" y="657064"/>
                      <a:pt x="831643" y="640650"/>
                      <a:pt x="832793" y="619250"/>
                    </a:cubicBezTo>
                    <a:cubicBezTo>
                      <a:pt x="832830" y="618538"/>
                      <a:pt x="832850" y="617824"/>
                      <a:pt x="832848" y="617112"/>
                    </a:cubicBezTo>
                    <a:lnTo>
                      <a:pt x="832848" y="484432"/>
                    </a:lnTo>
                    <a:lnTo>
                      <a:pt x="947136" y="598719"/>
                    </a:lnTo>
                    <a:cubicBezTo>
                      <a:pt x="962283" y="613879"/>
                      <a:pt x="986852" y="613890"/>
                      <a:pt x="1002011" y="598744"/>
                    </a:cubicBezTo>
                    <a:cubicBezTo>
                      <a:pt x="1002718" y="598038"/>
                      <a:pt x="1003396" y="597304"/>
                      <a:pt x="1004046" y="596546"/>
                    </a:cubicBezTo>
                    <a:cubicBezTo>
                      <a:pt x="1017079" y="580322"/>
                      <a:pt x="1015576" y="556833"/>
                      <a:pt x="1000580" y="542403"/>
                    </a:cubicBezTo>
                    <a:lnTo>
                      <a:pt x="887599" y="429422"/>
                    </a:lnTo>
                    <a:lnTo>
                      <a:pt x="927282" y="401329"/>
                    </a:lnTo>
                    <a:cubicBezTo>
                      <a:pt x="946018" y="388065"/>
                      <a:pt x="962060" y="371359"/>
                      <a:pt x="974556" y="352101"/>
                    </a:cubicBezTo>
                    <a:lnTo>
                      <a:pt x="1018365" y="284584"/>
                    </a:lnTo>
                    <a:lnTo>
                      <a:pt x="1074926" y="294376"/>
                    </a:lnTo>
                    <a:cubicBezTo>
                      <a:pt x="1096009" y="298024"/>
                      <a:pt x="1117706" y="294892"/>
                      <a:pt x="1136895" y="285425"/>
                    </a:cubicBezTo>
                    <a:lnTo>
                      <a:pt x="1151575" y="278182"/>
                    </a:lnTo>
                    <a:cubicBezTo>
                      <a:pt x="1162535" y="272774"/>
                      <a:pt x="1167037" y="259503"/>
                      <a:pt x="1161629" y="248543"/>
                    </a:cubicBezTo>
                    <a:cubicBezTo>
                      <a:pt x="1160259" y="245769"/>
                      <a:pt x="1158324" y="243312"/>
                      <a:pt x="1155947" y="241332"/>
                    </a:cubicBezTo>
                    <a:lnTo>
                      <a:pt x="1104494" y="198455"/>
                    </a:lnTo>
                    <a:lnTo>
                      <a:pt x="1081497" y="150715"/>
                    </a:lnTo>
                    <a:cubicBezTo>
                      <a:pt x="1072134" y="131251"/>
                      <a:pt x="1057160" y="115034"/>
                      <a:pt x="1038503" y="104151"/>
                    </a:cubicBezTo>
                    <a:lnTo>
                      <a:pt x="1006375" y="85409"/>
                    </a:lnTo>
                    <a:lnTo>
                      <a:pt x="933658" y="4415"/>
                    </a:lnTo>
                    <a:cubicBezTo>
                      <a:pt x="928752" y="-1050"/>
                      <a:pt x="920346" y="-1504"/>
                      <a:pt x="914881" y="3402"/>
                    </a:cubicBezTo>
                    <a:cubicBezTo>
                      <a:pt x="912071" y="5926"/>
                      <a:pt x="910466" y="9524"/>
                      <a:pt x="910467" y="13301"/>
                    </a:cubicBezTo>
                    <a:lnTo>
                      <a:pt x="910467" y="94981"/>
                    </a:lnTo>
                    <a:lnTo>
                      <a:pt x="803617" y="180903"/>
                    </a:lnTo>
                    <a:cubicBezTo>
                      <a:pt x="781698" y="198522"/>
                      <a:pt x="753663" y="206682"/>
                      <a:pt x="725714" y="203577"/>
                    </a:cubicBezTo>
                    <a:lnTo>
                      <a:pt x="529682" y="181731"/>
                    </a:lnTo>
                    <a:cubicBezTo>
                      <a:pt x="479664" y="177160"/>
                      <a:pt x="429282" y="178462"/>
                      <a:pt x="379566" y="185611"/>
                    </a:cubicBezTo>
                    <a:cubicBezTo>
                      <a:pt x="369930" y="187280"/>
                      <a:pt x="362946" y="187810"/>
                      <a:pt x="333624" y="192557"/>
                    </a:cubicBezTo>
                    <a:close/>
                    <a:moveTo>
                      <a:pt x="222570" y="536273"/>
                    </a:moveTo>
                    <a:cubicBezTo>
                      <a:pt x="164987" y="563900"/>
                      <a:pt x="105179" y="544706"/>
                      <a:pt x="69842" y="527477"/>
                    </a:cubicBezTo>
                    <a:cubicBezTo>
                      <a:pt x="120861" y="501468"/>
                      <a:pt x="162725" y="460502"/>
                      <a:pt x="189833" y="410060"/>
                    </a:cubicBezTo>
                    <a:cubicBezTo>
                      <a:pt x="194097" y="431174"/>
                      <a:pt x="194809" y="452852"/>
                      <a:pt x="191942" y="474201"/>
                    </a:cubicBezTo>
                    <a:lnTo>
                      <a:pt x="187816" y="499410"/>
                    </a:lnTo>
                    <a:lnTo>
                      <a:pt x="213154" y="496707"/>
                    </a:lnTo>
                    <a:cubicBezTo>
                      <a:pt x="236083" y="493807"/>
                      <a:pt x="258645" y="488522"/>
                      <a:pt x="280477" y="480940"/>
                    </a:cubicBezTo>
                    <a:cubicBezTo>
                      <a:pt x="267393" y="504952"/>
                      <a:pt x="247152" y="524293"/>
                      <a:pt x="222570" y="5362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ADD1E43-A2A3-6D67-23DF-B6B2D7988B59}"/>
                  </a:ext>
                </a:extLst>
              </p:cNvPr>
              <p:cNvSpPr/>
              <p:nvPr/>
            </p:nvSpPr>
            <p:spPr>
              <a:xfrm>
                <a:off x="1974190" y="3251437"/>
                <a:ext cx="77605" cy="169827"/>
              </a:xfrm>
              <a:custGeom>
                <a:avLst/>
                <a:gdLst>
                  <a:gd name="connsiteX0" fmla="*/ 0 w 77605"/>
                  <a:gd name="connsiteY0" fmla="*/ 57480 h 169827"/>
                  <a:gd name="connsiteX1" fmla="*/ 0 w 77605"/>
                  <a:gd name="connsiteY1" fmla="*/ 131024 h 169827"/>
                  <a:gd name="connsiteX2" fmla="*/ 38803 w 77605"/>
                  <a:gd name="connsiteY2" fmla="*/ 169827 h 169827"/>
                  <a:gd name="connsiteX3" fmla="*/ 77606 w 77605"/>
                  <a:gd name="connsiteY3" fmla="*/ 131024 h 169827"/>
                  <a:gd name="connsiteX4" fmla="*/ 77606 w 77605"/>
                  <a:gd name="connsiteY4" fmla="*/ 0 h 169827"/>
                  <a:gd name="connsiteX5" fmla="*/ 41390 w 77605"/>
                  <a:gd name="connsiteY5" fmla="*/ 36216 h 169827"/>
                  <a:gd name="connsiteX6" fmla="*/ 0 w 77605"/>
                  <a:gd name="connsiteY6" fmla="*/ 57480 h 16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605" h="169827">
                    <a:moveTo>
                      <a:pt x="0" y="57480"/>
                    </a:moveTo>
                    <a:lnTo>
                      <a:pt x="0" y="131024"/>
                    </a:lnTo>
                    <a:cubicBezTo>
                      <a:pt x="0" y="152455"/>
                      <a:pt x="17372" y="169827"/>
                      <a:pt x="38803" y="169827"/>
                    </a:cubicBezTo>
                    <a:cubicBezTo>
                      <a:pt x="60234" y="169827"/>
                      <a:pt x="77606" y="152455"/>
                      <a:pt x="77606" y="131024"/>
                    </a:cubicBezTo>
                    <a:lnTo>
                      <a:pt x="77606" y="0"/>
                    </a:lnTo>
                    <a:lnTo>
                      <a:pt x="41390" y="36216"/>
                    </a:lnTo>
                    <a:cubicBezTo>
                      <a:pt x="30187" y="47500"/>
                      <a:pt x="15697" y="54945"/>
                      <a:pt x="0" y="57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4E10FC4C-920F-FB7D-DEBD-34ABF696A795}"/>
                  </a:ext>
                </a:extLst>
              </p:cNvPr>
              <p:cNvSpPr/>
              <p:nvPr/>
            </p:nvSpPr>
            <p:spPr>
              <a:xfrm rot="13771685">
                <a:off x="1506327" y="2191583"/>
                <a:ext cx="392296" cy="453803"/>
              </a:xfrm>
              <a:prstGeom prst="arc">
                <a:avLst>
                  <a:gd name="adj1" fmla="val 17308343"/>
                  <a:gd name="adj2" fmla="val 4388844"/>
                </a:avLst>
              </a:prstGeom>
              <a:ln w="38100">
                <a:solidFill>
                  <a:srgbClr val="FFFFFF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43" name="Graphic 42" descr="Chevron arrows with solid fill">
              <a:extLst>
                <a:ext uri="{FF2B5EF4-FFF2-40B4-BE49-F238E27FC236}">
                  <a16:creationId xmlns:a16="http://schemas.microsoft.com/office/drawing/2014/main" id="{2B10DE09-D73E-99DF-A90D-9ED75F21D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1896669" y="2282547"/>
              <a:ext cx="611901" cy="61190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E71339-5A96-FDDC-C6EB-125F4F28677D}"/>
              </a:ext>
            </a:extLst>
          </p:cNvPr>
          <p:cNvGrpSpPr/>
          <p:nvPr/>
        </p:nvGrpSpPr>
        <p:grpSpPr>
          <a:xfrm>
            <a:off x="1487624" y="3047717"/>
            <a:ext cx="1438324" cy="1445439"/>
            <a:chOff x="1394743" y="3932661"/>
            <a:chExt cx="1438324" cy="144543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FF6F5FB-E1A2-14B6-88C3-0043A3B2F866}"/>
                </a:ext>
              </a:extLst>
            </p:cNvPr>
            <p:cNvGrpSpPr/>
            <p:nvPr/>
          </p:nvGrpSpPr>
          <p:grpSpPr>
            <a:xfrm>
              <a:off x="1394743" y="3932661"/>
              <a:ext cx="1438324" cy="1445439"/>
              <a:chOff x="1443371" y="2146847"/>
              <a:chExt cx="1438324" cy="144543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016788A-04F7-2E5E-72A1-304D4634F318}"/>
                  </a:ext>
                </a:extLst>
              </p:cNvPr>
              <p:cNvGrpSpPr/>
              <p:nvPr/>
            </p:nvGrpSpPr>
            <p:grpSpPr>
              <a:xfrm>
                <a:off x="1443371" y="2146847"/>
                <a:ext cx="1438324" cy="1445439"/>
                <a:chOff x="1443371" y="2146847"/>
                <a:chExt cx="1438324" cy="1445439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2AC172B1-6ED5-863B-1464-0858F2E5CEF5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404258" cy="1404258"/>
                </a:xfrm>
                <a:prstGeom prst="round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5AEE8EE-C559-ACFB-A330-120845E23B28}"/>
                    </a:ext>
                  </a:extLst>
                </p:cNvPr>
                <p:cNvSpPr/>
                <p:nvPr/>
              </p:nvSpPr>
              <p:spPr>
                <a:xfrm>
                  <a:off x="1443371" y="2146847"/>
                  <a:ext cx="1404258" cy="1404258"/>
                </a:xfrm>
                <a:prstGeom prst="roundRect">
                  <a:avLst/>
                </a:prstGeom>
                <a:solidFill>
                  <a:srgbClr val="843C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51A018EE-95AD-6F9F-3E79-6D3AA9B6D73A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273927" cy="1240972"/>
                </a:xfrm>
                <a:prstGeom prst="roundRect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8D03DBD5-00C3-01C0-EB72-00D72632F3AA}"/>
                    </a:ext>
                  </a:extLst>
                </p:cNvPr>
                <p:cNvSpPr/>
                <p:nvPr/>
              </p:nvSpPr>
              <p:spPr>
                <a:xfrm rot="13771685">
                  <a:off x="1506327" y="2191583"/>
                  <a:ext cx="392296" cy="453803"/>
                </a:xfrm>
                <a:prstGeom prst="arc">
                  <a:avLst>
                    <a:gd name="adj1" fmla="val 17308343"/>
                    <a:gd name="adj2" fmla="val 4388844"/>
                  </a:avLst>
                </a:prstGeom>
                <a:ln w="38100">
                  <a:solidFill>
                    <a:srgbClr val="FFFFF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pic>
            <p:nvPicPr>
              <p:cNvPr id="51" name="Graphic 50" descr="Chevron arrows with solid fill">
                <a:extLst>
                  <a:ext uri="{FF2B5EF4-FFF2-40B4-BE49-F238E27FC236}">
                    <a16:creationId xmlns:a16="http://schemas.microsoft.com/office/drawing/2014/main" id="{44379EC8-ABA1-0766-773C-7722B0550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2138547" y="2305017"/>
                <a:ext cx="611901" cy="611901"/>
              </a:xfrm>
              <a:prstGeom prst="rect">
                <a:avLst/>
              </a:prstGeom>
            </p:spPr>
          </p:pic>
        </p:grpSp>
        <p:pic>
          <p:nvPicPr>
            <p:cNvPr id="58" name="Graphic 57" descr="Farmer male with solid fill">
              <a:extLst>
                <a:ext uri="{FF2B5EF4-FFF2-40B4-BE49-F238E27FC236}">
                  <a16:creationId xmlns:a16="http://schemas.microsoft.com/office/drawing/2014/main" id="{3119C93C-39B0-2DF3-BBE4-945F43A40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47404" y="4354901"/>
              <a:ext cx="914400" cy="914400"/>
            </a:xfrm>
            <a:prstGeom prst="rect">
              <a:avLst/>
            </a:prstGeom>
          </p:spPr>
        </p:pic>
      </p:grpSp>
      <p:pic>
        <p:nvPicPr>
          <p:cNvPr id="61" name="Picture 60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2618440C-7760-E025-C3DB-3CC4BCFBC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72" y="2999599"/>
            <a:ext cx="1440887" cy="1446429"/>
          </a:xfrm>
          <a:prstGeom prst="rect">
            <a:avLst/>
          </a:prstGeom>
        </p:spPr>
      </p:pic>
      <p:pic>
        <p:nvPicPr>
          <p:cNvPr id="62" name="Picture 61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1712B531-0619-B766-2AA4-07AD112FBE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" y="2999599"/>
            <a:ext cx="1440887" cy="1446429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B10B44FB-99D5-4BCA-E312-AF2B7C9399C6}"/>
              </a:ext>
            </a:extLst>
          </p:cNvPr>
          <p:cNvGrpSpPr/>
          <p:nvPr/>
        </p:nvGrpSpPr>
        <p:grpSpPr>
          <a:xfrm>
            <a:off x="1439993" y="4457923"/>
            <a:ext cx="1438324" cy="1445439"/>
            <a:chOff x="1439993" y="4457923"/>
            <a:chExt cx="1438324" cy="144543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F4C408-39BE-1DCB-04F4-691F3C6DE38A}"/>
                </a:ext>
              </a:extLst>
            </p:cNvPr>
            <p:cNvGrpSpPr/>
            <p:nvPr/>
          </p:nvGrpSpPr>
          <p:grpSpPr>
            <a:xfrm>
              <a:off x="1439993" y="4457923"/>
              <a:ext cx="1438324" cy="1445439"/>
              <a:chOff x="1443371" y="2146847"/>
              <a:chExt cx="1438324" cy="1445439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4853CF1-4212-B1D0-A301-9199C1C07D4F}"/>
                  </a:ext>
                </a:extLst>
              </p:cNvPr>
              <p:cNvGrpSpPr/>
              <p:nvPr/>
            </p:nvGrpSpPr>
            <p:grpSpPr>
              <a:xfrm>
                <a:off x="1443371" y="2146847"/>
                <a:ext cx="1438324" cy="1445439"/>
                <a:chOff x="1443371" y="2146847"/>
                <a:chExt cx="1438324" cy="1445439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9FB004DA-E926-06E5-B84F-E097EC643F8C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404258" cy="1404258"/>
                </a:xfrm>
                <a:prstGeom prst="round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D4804889-491E-C354-B077-27796016B285}"/>
                    </a:ext>
                  </a:extLst>
                </p:cNvPr>
                <p:cNvSpPr/>
                <p:nvPr/>
              </p:nvSpPr>
              <p:spPr>
                <a:xfrm>
                  <a:off x="1443371" y="2146847"/>
                  <a:ext cx="1404258" cy="1404258"/>
                </a:xfrm>
                <a:prstGeom prst="roundRect">
                  <a:avLst/>
                </a:prstGeom>
                <a:solidFill>
                  <a:srgbClr val="843C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74F6296C-CDB4-6136-73F8-5E46E7B5CA85}"/>
                    </a:ext>
                  </a:extLst>
                </p:cNvPr>
                <p:cNvSpPr/>
                <p:nvPr/>
              </p:nvSpPr>
              <p:spPr>
                <a:xfrm>
                  <a:off x="1477437" y="2188028"/>
                  <a:ext cx="1273927" cy="1240972"/>
                </a:xfrm>
                <a:prstGeom prst="roundRect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7342AE1A-62C4-0E9F-08C5-A01031F98686}"/>
                    </a:ext>
                  </a:extLst>
                </p:cNvPr>
                <p:cNvSpPr/>
                <p:nvPr/>
              </p:nvSpPr>
              <p:spPr>
                <a:xfrm rot="13771685">
                  <a:off x="1506327" y="2191583"/>
                  <a:ext cx="392296" cy="453803"/>
                </a:xfrm>
                <a:prstGeom prst="arc">
                  <a:avLst>
                    <a:gd name="adj1" fmla="val 17308343"/>
                    <a:gd name="adj2" fmla="val 4388844"/>
                  </a:avLst>
                </a:prstGeom>
                <a:ln w="38100">
                  <a:solidFill>
                    <a:srgbClr val="FFFFF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pic>
            <p:nvPicPr>
              <p:cNvPr id="67" name="Graphic 66" descr="Chevron arrows with solid fill">
                <a:extLst>
                  <a:ext uri="{FF2B5EF4-FFF2-40B4-BE49-F238E27FC236}">
                    <a16:creationId xmlns:a16="http://schemas.microsoft.com/office/drawing/2014/main" id="{38F8379C-831A-0F57-F739-40D3D0DAA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2138547" y="2305017"/>
                <a:ext cx="611901" cy="611901"/>
              </a:xfrm>
              <a:prstGeom prst="rect">
                <a:avLst/>
              </a:prstGeom>
            </p:spPr>
          </p:pic>
        </p:grpSp>
        <p:pic>
          <p:nvPicPr>
            <p:cNvPr id="73" name="Graphic 72" descr="Seed Packet with solid fill">
              <a:extLst>
                <a:ext uri="{FF2B5EF4-FFF2-40B4-BE49-F238E27FC236}">
                  <a16:creationId xmlns:a16="http://schemas.microsoft.com/office/drawing/2014/main" id="{AD3BA191-9B45-6C6A-13AE-9104C9F03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83723" y="4781066"/>
              <a:ext cx="966340" cy="966340"/>
            </a:xfrm>
            <a:prstGeom prst="rect">
              <a:avLst/>
            </a:prstGeom>
          </p:spPr>
        </p:pic>
      </p:grpSp>
      <p:pic>
        <p:nvPicPr>
          <p:cNvPr id="78" name="Picture 77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C9106488-1A66-DB3E-8837-D7D6808FF7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" y="4457923"/>
            <a:ext cx="1440887" cy="1443658"/>
          </a:xfrm>
          <a:prstGeom prst="rect">
            <a:avLst/>
          </a:prstGeom>
        </p:spPr>
      </p:pic>
      <p:pic>
        <p:nvPicPr>
          <p:cNvPr id="79" name="Picture 78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B6454F51-7973-3BA8-D309-5D6164E47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33" y="4483927"/>
            <a:ext cx="1440887" cy="1443658"/>
          </a:xfrm>
          <a:prstGeom prst="rect">
            <a:avLst/>
          </a:prstGeom>
        </p:spPr>
      </p:pic>
      <p:pic>
        <p:nvPicPr>
          <p:cNvPr id="84" name="Picture 83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31F86C35-B55C-E27C-6FE1-808CF3734E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57" y="1537194"/>
            <a:ext cx="1438116" cy="1446429"/>
          </a:xfrm>
          <a:prstGeom prst="rect">
            <a:avLst/>
          </a:prstGeom>
        </p:spPr>
      </p:pic>
      <p:pic>
        <p:nvPicPr>
          <p:cNvPr id="85" name="Picture 84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97794626-392A-B757-B768-05E694A5554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" y="1555306"/>
            <a:ext cx="1438116" cy="1446429"/>
          </a:xfrm>
          <a:prstGeom prst="rect">
            <a:avLst/>
          </a:prstGeom>
        </p:spPr>
      </p:pic>
      <p:pic>
        <p:nvPicPr>
          <p:cNvPr id="87" name="Picture 86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9E73AE67-4A30-8426-0344-DFB3220FAB0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16" y="1548644"/>
            <a:ext cx="1438116" cy="1446429"/>
          </a:xfrm>
          <a:prstGeom prst="rect">
            <a:avLst/>
          </a:prstGeom>
        </p:spPr>
      </p:pic>
      <p:pic>
        <p:nvPicPr>
          <p:cNvPr id="88" name="Picture 87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16955484-A549-B0D6-5B60-A0592130AD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59" y="1537194"/>
            <a:ext cx="1438116" cy="1446429"/>
          </a:xfrm>
          <a:prstGeom prst="rect">
            <a:avLst/>
          </a:prstGeom>
        </p:spPr>
      </p:pic>
      <p:pic>
        <p:nvPicPr>
          <p:cNvPr id="89" name="Picture 88" descr="A picture containing clipart, dog, design&#10;&#10;Description automatically generated">
            <a:extLst>
              <a:ext uri="{FF2B5EF4-FFF2-40B4-BE49-F238E27FC236}">
                <a16:creationId xmlns:a16="http://schemas.microsoft.com/office/drawing/2014/main" id="{0D4DB3C6-C69A-B6AA-EA3F-45F1B58D54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7" y="1547819"/>
            <a:ext cx="1438116" cy="1446429"/>
          </a:xfrm>
          <a:prstGeom prst="rect">
            <a:avLst/>
          </a:prstGeom>
        </p:spPr>
      </p:pic>
      <p:pic>
        <p:nvPicPr>
          <p:cNvPr id="91" name="Picture 90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FF069F64-E22B-59F2-73B9-E80DD82F615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68" y="4457923"/>
            <a:ext cx="1440887" cy="1443658"/>
          </a:xfrm>
          <a:prstGeom prst="rect">
            <a:avLst/>
          </a:prstGeom>
        </p:spPr>
      </p:pic>
      <p:pic>
        <p:nvPicPr>
          <p:cNvPr id="93" name="Picture 92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415C1581-47C6-3E6F-F94F-2B64FED656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54" y="2986169"/>
            <a:ext cx="1440887" cy="1446429"/>
          </a:xfrm>
          <a:prstGeom prst="rect">
            <a:avLst/>
          </a:prstGeom>
        </p:spPr>
      </p:pic>
      <p:pic>
        <p:nvPicPr>
          <p:cNvPr id="94" name="Picture 93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831167CD-E5DD-006C-6032-BC2A7301E3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19" y="3047717"/>
            <a:ext cx="1440887" cy="1446429"/>
          </a:xfrm>
          <a:prstGeom prst="rect">
            <a:avLst/>
          </a:prstGeom>
        </p:spPr>
      </p:pic>
      <p:pic>
        <p:nvPicPr>
          <p:cNvPr id="95" name="Picture 94" descr="A picture containing clipart, graphics, cartoon, design&#10;&#10;Description automatically generated">
            <a:extLst>
              <a:ext uri="{FF2B5EF4-FFF2-40B4-BE49-F238E27FC236}">
                <a16:creationId xmlns:a16="http://schemas.microsoft.com/office/drawing/2014/main" id="{EF1BA228-791E-1DD1-2D11-B56CE2E13E3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46" y="2991374"/>
            <a:ext cx="1440887" cy="1446429"/>
          </a:xfrm>
          <a:prstGeom prst="rect">
            <a:avLst/>
          </a:prstGeom>
        </p:spPr>
      </p:pic>
      <p:pic>
        <p:nvPicPr>
          <p:cNvPr id="96" name="Picture 95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E962686B-97B4-49D9-FBC4-D186B85CB55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7" y="4479404"/>
            <a:ext cx="1440887" cy="1443658"/>
          </a:xfrm>
          <a:prstGeom prst="rect">
            <a:avLst/>
          </a:prstGeom>
        </p:spPr>
      </p:pic>
      <p:pic>
        <p:nvPicPr>
          <p:cNvPr id="97" name="Picture 96" descr="A picture containing graphics, screenshot, clipart, symbol&#10;&#10;Description automatically generated">
            <a:extLst>
              <a:ext uri="{FF2B5EF4-FFF2-40B4-BE49-F238E27FC236}">
                <a16:creationId xmlns:a16="http://schemas.microsoft.com/office/drawing/2014/main" id="{3D95F45D-EDC8-D136-C5FE-2EE6DD21283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29" y="4479404"/>
            <a:ext cx="1440887" cy="14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3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FFFCAA-B7F5-3261-A641-832AFDC927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FEF08A-0CB5-5E92-AEDF-2E0868788F59}"/>
              </a:ext>
            </a:extLst>
          </p:cNvPr>
          <p:cNvGrpSpPr/>
          <p:nvPr/>
        </p:nvGrpSpPr>
        <p:grpSpPr>
          <a:xfrm>
            <a:off x="1058736" y="333569"/>
            <a:ext cx="8430496" cy="4568081"/>
            <a:chOff x="1058736" y="333569"/>
            <a:chExt cx="8430496" cy="4568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162E6C4-724E-7CA9-A5E2-2C2FED0D8465}"/>
                </a:ext>
              </a:extLst>
            </p:cNvPr>
            <p:cNvSpPr/>
            <p:nvPr/>
          </p:nvSpPr>
          <p:spPr>
            <a:xfrm>
              <a:off x="1254303" y="410689"/>
              <a:ext cx="8234929" cy="4490961"/>
            </a:xfrm>
            <a:prstGeom prst="roundRect">
              <a:avLst/>
            </a:prstGeom>
            <a:noFill/>
            <a:ln w="127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CA2AB0-BF85-D7AF-E3B2-4A8522F132F8}"/>
                </a:ext>
              </a:extLst>
            </p:cNvPr>
            <p:cNvGrpSpPr/>
            <p:nvPr/>
          </p:nvGrpSpPr>
          <p:grpSpPr>
            <a:xfrm>
              <a:off x="1058736" y="333569"/>
              <a:ext cx="8289371" cy="4458867"/>
              <a:chOff x="1058736" y="333569"/>
              <a:chExt cx="8289371" cy="445886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DE8B24E-B109-B46D-95C1-CF0629D2F5D5}"/>
                  </a:ext>
                </a:extLst>
              </p:cNvPr>
              <p:cNvGrpSpPr/>
              <p:nvPr/>
            </p:nvGrpSpPr>
            <p:grpSpPr>
              <a:xfrm>
                <a:off x="1306286" y="333569"/>
                <a:ext cx="8041821" cy="4458867"/>
                <a:chOff x="1306286" y="333569"/>
                <a:chExt cx="8041821" cy="4458867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B614F1BD-14B5-816F-67EA-CA24C0D26FA4}"/>
                    </a:ext>
                  </a:extLst>
                </p:cNvPr>
                <p:cNvSpPr/>
                <p:nvPr/>
              </p:nvSpPr>
              <p:spPr>
                <a:xfrm>
                  <a:off x="1306286" y="333569"/>
                  <a:ext cx="8041821" cy="4359729"/>
                </a:xfrm>
                <a:prstGeom prst="roundRect">
                  <a:avLst/>
                </a:prstGeom>
                <a:solidFill>
                  <a:srgbClr val="C55A11"/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3229A67-939F-D573-8134-C30F30CA466A}"/>
                    </a:ext>
                  </a:extLst>
                </p:cNvPr>
                <p:cNvGrpSpPr/>
                <p:nvPr/>
              </p:nvGrpSpPr>
              <p:grpSpPr>
                <a:xfrm>
                  <a:off x="1306286" y="432707"/>
                  <a:ext cx="8041821" cy="4359729"/>
                  <a:chOff x="1306286" y="432707"/>
                  <a:chExt cx="8041821" cy="4359729"/>
                </a:xfrm>
                <a:noFill/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EEC1051B-9667-45D7-F18A-9BA8017E4983}"/>
                      </a:ext>
                    </a:extLst>
                  </p:cNvPr>
                  <p:cNvSpPr/>
                  <p:nvPr/>
                </p:nvSpPr>
                <p:spPr>
                  <a:xfrm>
                    <a:off x="1306286" y="432707"/>
                    <a:ext cx="8041821" cy="4359729"/>
                  </a:xfrm>
                  <a:prstGeom prst="roundRect">
                    <a:avLst/>
                  </a:prstGeom>
                  <a:grpFill/>
                  <a:ln w="254000">
                    <a:solidFill>
                      <a:srgbClr val="843C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71F12754-E168-A59F-FDF3-56E4F5BB3143}"/>
                      </a:ext>
                    </a:extLst>
                  </p:cNvPr>
                  <p:cNvSpPr/>
                  <p:nvPr/>
                </p:nvSpPr>
                <p:spPr>
                  <a:xfrm>
                    <a:off x="1389093" y="531846"/>
                    <a:ext cx="7876206" cy="4161452"/>
                  </a:xfrm>
                  <a:prstGeom prst="roundRect">
                    <a:avLst/>
                  </a:prstGeom>
                  <a:grpFill/>
                  <a:ln w="127000">
                    <a:solidFill>
                      <a:srgbClr val="74350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82E2087-CDD4-D13F-B439-C585441A7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3061" y="382696"/>
                <a:ext cx="3905854" cy="0"/>
              </a:xfrm>
              <a:prstGeom prst="line">
                <a:avLst/>
              </a:prstGeom>
              <a:solidFill>
                <a:srgbClr val="F1D8C6">
                  <a:alpha val="80000"/>
                </a:srgbClr>
              </a:solidFill>
              <a:ln w="152400">
                <a:gradFill flip="none" rotWithShape="1">
                  <a:gsLst>
                    <a:gs pos="0">
                      <a:srgbClr val="F1D8C6"/>
                    </a:gs>
                    <a:gs pos="88000">
                      <a:srgbClr val="843C0C"/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9">
                <a:extLst>
                  <a:ext uri="{FF2B5EF4-FFF2-40B4-BE49-F238E27FC236}">
                    <a16:creationId xmlns:a16="http://schemas.microsoft.com/office/drawing/2014/main" id="{C4D5401B-A7FC-4C8C-6658-2035C03832C9}"/>
                  </a:ext>
                </a:extLst>
              </p:cNvPr>
              <p:cNvSpPr/>
              <p:nvPr/>
            </p:nvSpPr>
            <p:spPr>
              <a:xfrm rot="4261369">
                <a:off x="1496640" y="-64989"/>
                <a:ext cx="570833" cy="1446642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1D8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E6D9541-D760-BA79-5290-D654866FD7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4304" y="1001306"/>
                <a:ext cx="0" cy="1426429"/>
              </a:xfrm>
              <a:prstGeom prst="line">
                <a:avLst/>
              </a:prstGeom>
              <a:solidFill>
                <a:srgbClr val="F1D8C6">
                  <a:alpha val="80000"/>
                </a:srgbClr>
              </a:solidFill>
              <a:ln w="139700">
                <a:gradFill flip="none" rotWithShape="1">
                  <a:gsLst>
                    <a:gs pos="0">
                      <a:srgbClr val="F1D8C6"/>
                    </a:gs>
                    <a:gs pos="81000">
                      <a:srgbClr val="843C0C"/>
                    </a:gs>
                  </a:gsLst>
                  <a:lin ang="54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0" descr="A picture containing screenshot, orange, design&#10;&#10;Description automatically generated">
            <a:extLst>
              <a:ext uri="{FF2B5EF4-FFF2-40B4-BE49-F238E27FC236}">
                <a16:creationId xmlns:a16="http://schemas.microsoft.com/office/drawing/2014/main" id="{C2F907E7-9C42-9229-D702-B41E43795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08" y="282214"/>
            <a:ext cx="8376540" cy="46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F4465E-5A16-266F-F2FC-A821F86491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D522E7-4672-87B4-06A1-754F611D3AAB}"/>
              </a:ext>
            </a:extLst>
          </p:cNvPr>
          <p:cNvGrpSpPr/>
          <p:nvPr/>
        </p:nvGrpSpPr>
        <p:grpSpPr>
          <a:xfrm>
            <a:off x="0" y="56108"/>
            <a:ext cx="2029994" cy="987877"/>
            <a:chOff x="816213" y="871448"/>
            <a:chExt cx="2029994" cy="98787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0AE95A-C966-B39C-BFE8-4675503B2B33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65DFA1B-8AAC-1675-B69A-5D145769CD64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5114FAD-49D6-80FF-E3CA-79839DC3352B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BE3FADA-2626-EE38-A048-C339109BFB88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>
                    <a:latin typeface="Harlow Solid Italic" panose="04030604020F02020D02" pitchFamily="82" charset="0"/>
                  </a:rPr>
                  <a:t>Back It Up</a:t>
                </a:r>
              </a:p>
            </p:txBody>
          </p: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F03570B4-B157-D838-615D-A845C5FCD242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5C8D1A0-7FC0-6507-7149-0BF1B05D1C91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B29EE1-C157-2C7F-F4B8-F5B94D3D3AEE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 descr="A picture containing font, screenshot, graphics, design&#10;&#10;Description automatically generated">
            <a:extLst>
              <a:ext uri="{FF2B5EF4-FFF2-40B4-BE49-F238E27FC236}">
                <a16:creationId xmlns:a16="http://schemas.microsoft.com/office/drawing/2014/main" id="{A84B3197-7F1B-97E3-F621-0834A1F77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40" y="30619"/>
            <a:ext cx="2053264" cy="994766"/>
          </a:xfrm>
          <a:prstGeom prst="rect">
            <a:avLst/>
          </a:prstGeom>
        </p:spPr>
      </p:pic>
      <p:pic>
        <p:nvPicPr>
          <p:cNvPr id="21" name="Picture 20" descr="A picture containing font, screenshot, graphics, design&#10;&#10;Description automatically generated">
            <a:extLst>
              <a:ext uri="{FF2B5EF4-FFF2-40B4-BE49-F238E27FC236}">
                <a16:creationId xmlns:a16="http://schemas.microsoft.com/office/drawing/2014/main" id="{10B105FF-E3E2-EBCC-E9B1-0DAA140EF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35" y="33243"/>
            <a:ext cx="2053264" cy="99476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7492CD8-661A-D13B-DFCB-6AD929858086}"/>
              </a:ext>
            </a:extLst>
          </p:cNvPr>
          <p:cNvGrpSpPr/>
          <p:nvPr/>
        </p:nvGrpSpPr>
        <p:grpSpPr>
          <a:xfrm>
            <a:off x="0" y="1069568"/>
            <a:ext cx="2029994" cy="987877"/>
            <a:chOff x="816213" y="871448"/>
            <a:chExt cx="2029994" cy="9878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6AC7CF-C367-50D2-9899-6C4BA342AA76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47CC078-2AE4-FC65-240A-9F3B2091487A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DA66B20-2591-B49E-C4D8-4F69B04A9EBB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C6E20E8-21B1-65B4-53AC-D40D198120A6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Abandonin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 Game</a:t>
                </a:r>
              </a:p>
            </p:txBody>
          </p:sp>
          <p:sp>
            <p:nvSpPr>
              <p:cNvPr id="29" name="Chord 9">
                <a:extLst>
                  <a:ext uri="{FF2B5EF4-FFF2-40B4-BE49-F238E27FC236}">
                    <a16:creationId xmlns:a16="http://schemas.microsoft.com/office/drawing/2014/main" id="{E5FE35F1-73DB-479A-455C-536C2EA9EF90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82DDE1-E659-82DE-21F8-AB12F506268A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7F1892-0652-1057-1B55-6296E43D90E2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1E4B47-0110-39E5-A73B-9EF930D6C19A}"/>
              </a:ext>
            </a:extLst>
          </p:cNvPr>
          <p:cNvGrpSpPr/>
          <p:nvPr/>
        </p:nvGrpSpPr>
        <p:grpSpPr>
          <a:xfrm>
            <a:off x="0" y="2083028"/>
            <a:ext cx="2029994" cy="987877"/>
            <a:chOff x="816213" y="871448"/>
            <a:chExt cx="2029994" cy="98787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4D13D5-0522-1449-F156-88200C901636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ECAAAD0-7989-0524-80EB-8294BE046390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437B0E0-D8D6-FABB-5299-C3C51B6B00E7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2677687-F393-7869-1895-0564C6C97E90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Quittin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 To Main</a:t>
                </a:r>
              </a:p>
            </p:txBody>
          </p:sp>
          <p:sp>
            <p:nvSpPr>
              <p:cNvPr id="37" name="Chord 9">
                <a:extLst>
                  <a:ext uri="{FF2B5EF4-FFF2-40B4-BE49-F238E27FC236}">
                    <a16:creationId xmlns:a16="http://schemas.microsoft.com/office/drawing/2014/main" id="{6D77F571-B1B3-D529-50D6-1CDD449577F9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98FFA68-1449-27E1-CD76-D441BF823688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30BC07-7F72-3B3A-B442-695B411AB5EA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AB215A-3ABE-AEA1-E9A9-9A0BC19431FD}"/>
              </a:ext>
            </a:extLst>
          </p:cNvPr>
          <p:cNvGrpSpPr/>
          <p:nvPr/>
        </p:nvGrpSpPr>
        <p:grpSpPr>
          <a:xfrm>
            <a:off x="0" y="3105039"/>
            <a:ext cx="2029994" cy="987877"/>
            <a:chOff x="816213" y="871448"/>
            <a:chExt cx="2029994" cy="98787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E81EBFB-0497-2970-11E8-3C098C2062EB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A04AA9B5-A3F1-E2D6-46FB-4DEFF4E8B905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BD936F4-3296-D0FA-B6D6-E5C759206FD9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C62B92E-345D-490A-BF23-AB8528DC22D0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Quittin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 To Desktop</a:t>
                </a:r>
              </a:p>
            </p:txBody>
          </p:sp>
          <p:sp>
            <p:nvSpPr>
              <p:cNvPr id="45" name="Chord 9">
                <a:extLst>
                  <a:ext uri="{FF2B5EF4-FFF2-40B4-BE49-F238E27FC236}">
                    <a16:creationId xmlns:a16="http://schemas.microsoft.com/office/drawing/2014/main" id="{1FDFC141-FA35-4C8F-E750-CB2E85D6ACE1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63EDF-9E06-7FD5-EC31-69D4B3D2F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1CCB43-CB04-91A0-5056-A4178A012558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897D97F-C854-4B60-AF13-717014828B28}"/>
              </a:ext>
            </a:extLst>
          </p:cNvPr>
          <p:cNvGrpSpPr/>
          <p:nvPr/>
        </p:nvGrpSpPr>
        <p:grpSpPr>
          <a:xfrm>
            <a:off x="6708" y="4149893"/>
            <a:ext cx="2029994" cy="987877"/>
            <a:chOff x="816213" y="871448"/>
            <a:chExt cx="2029994" cy="9878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4DB2C0D-F89D-C568-1E7C-876A40987CA1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8F6B175-EFEA-5826-7BDB-103D412EA0CB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BCB9DBE-7C5F-651D-BD8D-B85529E9EB64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31B55EA-C87D-B187-6E42-6C0E2BC25083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>
                    <a:latin typeface="Harlow Solid Italic" panose="04030604020F02020D02" pitchFamily="82" charset="0"/>
                  </a:rPr>
                  <a:t>Back to </a:t>
                </a:r>
                <a:r>
                  <a:rPr lang="en-GB" sz="2650" dirty="0" err="1">
                    <a:latin typeface="Harlow Solid Italic" panose="04030604020F02020D02" pitchFamily="82" charset="0"/>
                  </a:rPr>
                  <a:t>Farmin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</a:t>
                </a:r>
              </a:p>
            </p:txBody>
          </p:sp>
          <p:sp>
            <p:nvSpPr>
              <p:cNvPr id="53" name="Chord 9">
                <a:extLst>
                  <a:ext uri="{FF2B5EF4-FFF2-40B4-BE49-F238E27FC236}">
                    <a16:creationId xmlns:a16="http://schemas.microsoft.com/office/drawing/2014/main" id="{217B8897-CAAD-570D-BC6A-5014173224D8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408939A-298C-E64A-7E95-51382907E877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8B592A-F169-9008-A328-963616191884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5D8506-5F5D-3007-E473-C39A75C4AA13}"/>
              </a:ext>
            </a:extLst>
          </p:cNvPr>
          <p:cNvGrpSpPr/>
          <p:nvPr/>
        </p:nvGrpSpPr>
        <p:grpSpPr>
          <a:xfrm>
            <a:off x="37909" y="5187885"/>
            <a:ext cx="2029994" cy="987877"/>
            <a:chOff x="816213" y="871448"/>
            <a:chExt cx="2029994" cy="98787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0D7C45F-4F6C-449D-2204-81AF796CA283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5488F50D-61BA-E79E-17E2-DEE322D07079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3D291457-DB32-E253-3431-D361D63C2DA2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7FFFC42-391F-093E-7838-9E1DD0D630F6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Quittin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 Game</a:t>
                </a:r>
              </a:p>
            </p:txBody>
          </p:sp>
          <p:sp>
            <p:nvSpPr>
              <p:cNvPr id="61" name="Chord 9">
                <a:extLst>
                  <a:ext uri="{FF2B5EF4-FFF2-40B4-BE49-F238E27FC236}">
                    <a16:creationId xmlns:a16="http://schemas.microsoft.com/office/drawing/2014/main" id="{B817E743-ADD9-C2E2-AD9A-DF759A2B381E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BC2CBD-35F4-7751-A4BE-5A530888775C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38B270-F392-EF55-EDEE-43A968CE4763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3DA4ED-AC37-D824-2411-237FA043B2E4}"/>
              </a:ext>
            </a:extLst>
          </p:cNvPr>
          <p:cNvGrpSpPr/>
          <p:nvPr/>
        </p:nvGrpSpPr>
        <p:grpSpPr>
          <a:xfrm>
            <a:off x="6175004" y="40132"/>
            <a:ext cx="2029994" cy="987877"/>
            <a:chOff x="816213" y="871448"/>
            <a:chExt cx="2029994" cy="98787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3951280-D8A8-FCC3-45AE-917B356100E8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4D6245AB-282B-4012-D177-5B727E2C697F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DA35966-D0A2-F544-7901-AEF02B767ACF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D47022EF-53AD-5A69-2FF0-E11583FE7E6E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 err="1">
                    <a:latin typeface="Harlow Solid Italic" panose="04030604020F02020D02" pitchFamily="82" charset="0"/>
                  </a:rPr>
                  <a:t>Tweakin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</a:t>
                </a:r>
              </a:p>
            </p:txBody>
          </p:sp>
          <p:sp>
            <p:nvSpPr>
              <p:cNvPr id="69" name="Chord 9">
                <a:extLst>
                  <a:ext uri="{FF2B5EF4-FFF2-40B4-BE49-F238E27FC236}">
                    <a16:creationId xmlns:a16="http://schemas.microsoft.com/office/drawing/2014/main" id="{0D9EF0D5-791E-BACC-EE3A-BE2744C9AC24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5D1DD25-45F4-F70D-443E-DA32E28E04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1512CC5-8D1A-51F9-5DDB-DB94BC29E607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3AE3D1-4DBE-A7B0-60E0-47195799F20E}"/>
              </a:ext>
            </a:extLst>
          </p:cNvPr>
          <p:cNvGrpSpPr/>
          <p:nvPr/>
        </p:nvGrpSpPr>
        <p:grpSpPr>
          <a:xfrm>
            <a:off x="6163342" y="1065517"/>
            <a:ext cx="2029994" cy="987877"/>
            <a:chOff x="816213" y="871448"/>
            <a:chExt cx="2029994" cy="9878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9473D02-56B2-53B8-D32A-06FEBC32A21E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AADDF61-0121-86BE-CECE-1CA39D6648AF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04E8179-99C2-2355-FF86-A3C399984040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5FD65C6-5C71-47E4-A33C-7833A09F38D8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>
                    <a:latin typeface="Harlow Solid Italic" panose="04030604020F02020D02" pitchFamily="82" charset="0"/>
                  </a:rPr>
                  <a:t>A Pat on the Back</a:t>
                </a:r>
              </a:p>
            </p:txBody>
          </p:sp>
          <p:sp>
            <p:nvSpPr>
              <p:cNvPr id="17" name="Chord 9">
                <a:extLst>
                  <a:ext uri="{FF2B5EF4-FFF2-40B4-BE49-F238E27FC236}">
                    <a16:creationId xmlns:a16="http://schemas.microsoft.com/office/drawing/2014/main" id="{220B20CA-6D0E-0323-5097-B0C43E55C8FB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919239-B294-60A0-ABE7-55A2A66DD30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8F0DC5-31A1-2BDC-C793-2CF8262AF618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Picture 69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0CD01E28-2DB9-3542-2B73-243378274A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4" t="4883" r="2742" b="7057"/>
          <a:stretch/>
        </p:blipFill>
        <p:spPr>
          <a:xfrm>
            <a:off x="4084555" y="1053951"/>
            <a:ext cx="1990733" cy="983352"/>
          </a:xfrm>
          <a:prstGeom prst="rect">
            <a:avLst/>
          </a:prstGeom>
        </p:spPr>
      </p:pic>
      <p:pic>
        <p:nvPicPr>
          <p:cNvPr id="71" name="Picture 70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CD925F7E-DE49-F76B-3083-8AAEF912FFD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0" t="3872" r="2602" b="6838"/>
          <a:stretch/>
        </p:blipFill>
        <p:spPr>
          <a:xfrm>
            <a:off x="2061710" y="1043986"/>
            <a:ext cx="1995074" cy="997092"/>
          </a:xfrm>
          <a:prstGeom prst="rect">
            <a:avLst/>
          </a:prstGeom>
        </p:spPr>
      </p:pic>
      <p:pic>
        <p:nvPicPr>
          <p:cNvPr id="73" name="Picture 72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F26A1437-0DB4-E743-C272-57F4EAF6A14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2" b="6526"/>
          <a:stretch/>
        </p:blipFill>
        <p:spPr>
          <a:xfrm>
            <a:off x="4118385" y="2060727"/>
            <a:ext cx="1997845" cy="994766"/>
          </a:xfrm>
          <a:prstGeom prst="rect">
            <a:avLst/>
          </a:prstGeom>
        </p:spPr>
      </p:pic>
      <p:pic>
        <p:nvPicPr>
          <p:cNvPr id="74" name="Picture 73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8BE24A91-5D87-3426-CAD5-AAE381D4D0F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02" b="5760"/>
          <a:stretch/>
        </p:blipFill>
        <p:spPr>
          <a:xfrm>
            <a:off x="2066070" y="2053394"/>
            <a:ext cx="1997845" cy="1002099"/>
          </a:xfrm>
          <a:prstGeom prst="rect">
            <a:avLst/>
          </a:prstGeom>
        </p:spPr>
      </p:pic>
      <p:pic>
        <p:nvPicPr>
          <p:cNvPr id="76" name="Picture 75" descr="A picture containing font, screenshot, text, graphics&#10;&#10;Description automatically generated">
            <a:extLst>
              <a:ext uri="{FF2B5EF4-FFF2-40B4-BE49-F238E27FC236}">
                <a16:creationId xmlns:a16="http://schemas.microsoft.com/office/drawing/2014/main" id="{DBDEA3BD-E029-2E62-6DF7-34C20466EF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00" b="5088"/>
          <a:stretch/>
        </p:blipFill>
        <p:spPr>
          <a:xfrm>
            <a:off x="2051807" y="3092043"/>
            <a:ext cx="1997845" cy="997093"/>
          </a:xfrm>
          <a:prstGeom prst="rect">
            <a:avLst/>
          </a:prstGeom>
        </p:spPr>
      </p:pic>
      <p:pic>
        <p:nvPicPr>
          <p:cNvPr id="77" name="Picture 76" descr="A picture containing font, screenshot, text, graphics&#10;&#10;Description automatically generated">
            <a:extLst>
              <a:ext uri="{FF2B5EF4-FFF2-40B4-BE49-F238E27FC236}">
                <a16:creationId xmlns:a16="http://schemas.microsoft.com/office/drawing/2014/main" id="{3054D391-E426-5723-7AA5-7E8C32B8991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12" b="5426"/>
          <a:stretch/>
        </p:blipFill>
        <p:spPr>
          <a:xfrm>
            <a:off x="4116424" y="3055493"/>
            <a:ext cx="1997845" cy="1002099"/>
          </a:xfrm>
          <a:prstGeom prst="rect">
            <a:avLst/>
          </a:prstGeom>
        </p:spPr>
      </p:pic>
      <p:pic>
        <p:nvPicPr>
          <p:cNvPr id="79" name="Picture 78" descr="A picture containing font, screenshot, text, graphics&#10;&#10;Description automatically generated">
            <a:extLst>
              <a:ext uri="{FF2B5EF4-FFF2-40B4-BE49-F238E27FC236}">
                <a16:creationId xmlns:a16="http://schemas.microsoft.com/office/drawing/2014/main" id="{F5CC1F74-5DFE-868A-5DBE-022EFB73267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187" b="7031"/>
          <a:stretch/>
        </p:blipFill>
        <p:spPr>
          <a:xfrm>
            <a:off x="2061710" y="4158057"/>
            <a:ext cx="1995074" cy="966675"/>
          </a:xfrm>
          <a:prstGeom prst="rect">
            <a:avLst/>
          </a:prstGeom>
        </p:spPr>
      </p:pic>
      <p:pic>
        <p:nvPicPr>
          <p:cNvPr id="80" name="Picture 79" descr="A picture containing font, screenshot, text, graphics&#10;&#10;Description automatically generated">
            <a:extLst>
              <a:ext uri="{FF2B5EF4-FFF2-40B4-BE49-F238E27FC236}">
                <a16:creationId xmlns:a16="http://schemas.microsoft.com/office/drawing/2014/main" id="{3302170B-C0EF-269C-4E61-7D56BF896DF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76" b="5821"/>
          <a:stretch/>
        </p:blipFill>
        <p:spPr>
          <a:xfrm>
            <a:off x="4084556" y="4172345"/>
            <a:ext cx="1995074" cy="994767"/>
          </a:xfrm>
          <a:prstGeom prst="rect">
            <a:avLst/>
          </a:prstGeom>
        </p:spPr>
      </p:pic>
      <p:pic>
        <p:nvPicPr>
          <p:cNvPr id="82" name="Picture 81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B8BA7D59-0BA8-A3BF-2563-9B4AE8FE61CF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10" b="6338"/>
          <a:stretch/>
        </p:blipFill>
        <p:spPr>
          <a:xfrm>
            <a:off x="2107425" y="5187885"/>
            <a:ext cx="1995074" cy="979714"/>
          </a:xfrm>
          <a:prstGeom prst="rect">
            <a:avLst/>
          </a:prstGeom>
        </p:spPr>
      </p:pic>
      <p:pic>
        <p:nvPicPr>
          <p:cNvPr id="83" name="Picture 82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DF917B1A-001C-B379-731E-0ACB5926B35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05" b="6233"/>
          <a:stretch/>
        </p:blipFill>
        <p:spPr>
          <a:xfrm>
            <a:off x="4106072" y="5167112"/>
            <a:ext cx="1995074" cy="1002099"/>
          </a:xfrm>
          <a:prstGeom prst="rect">
            <a:avLst/>
          </a:prstGeom>
        </p:spPr>
      </p:pic>
      <p:pic>
        <p:nvPicPr>
          <p:cNvPr id="85" name="Picture 84" descr="A picture containing font, screenshot, graphics, logo&#10;&#10;Description automatically generated">
            <a:extLst>
              <a:ext uri="{FF2B5EF4-FFF2-40B4-BE49-F238E27FC236}">
                <a16:creationId xmlns:a16="http://schemas.microsoft.com/office/drawing/2014/main" id="{E660DEBF-912D-DC8C-CAA0-CF696AFABA8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907" y="61894"/>
            <a:ext cx="1995074" cy="994766"/>
          </a:xfrm>
          <a:prstGeom prst="rect">
            <a:avLst/>
          </a:prstGeom>
        </p:spPr>
      </p:pic>
      <p:pic>
        <p:nvPicPr>
          <p:cNvPr id="86" name="Picture 85" descr="A picture containing font, screenshot, graphics, logo&#10;&#10;Description automatically generated">
            <a:extLst>
              <a:ext uri="{FF2B5EF4-FFF2-40B4-BE49-F238E27FC236}">
                <a16:creationId xmlns:a16="http://schemas.microsoft.com/office/drawing/2014/main" id="{4083FCEB-95B1-079D-3EDA-02829AE905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738" y="82307"/>
            <a:ext cx="1995074" cy="994766"/>
          </a:xfrm>
          <a:prstGeom prst="rect">
            <a:avLst/>
          </a:prstGeom>
        </p:spPr>
      </p:pic>
      <p:pic>
        <p:nvPicPr>
          <p:cNvPr id="89" name="Picture 88" descr="A brow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D32A7677-A724-878B-F84F-051FD4A0CD2D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53" b="6044"/>
          <a:stretch/>
        </p:blipFill>
        <p:spPr>
          <a:xfrm>
            <a:off x="10225432" y="1053950"/>
            <a:ext cx="1995074" cy="994767"/>
          </a:xfrm>
          <a:prstGeom prst="rect">
            <a:avLst/>
          </a:prstGeom>
        </p:spPr>
      </p:pic>
      <p:pic>
        <p:nvPicPr>
          <p:cNvPr id="90" name="Picture 89" descr="A brow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8AF60EEE-4DE5-8F34-98CF-F6F1ECB4D900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267" b="6427"/>
          <a:stretch/>
        </p:blipFill>
        <p:spPr>
          <a:xfrm>
            <a:off x="8222603" y="1077073"/>
            <a:ext cx="1995074" cy="983654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3B159EEE-B75B-7333-FAC4-AA4ABCF088BE}"/>
              </a:ext>
            </a:extLst>
          </p:cNvPr>
          <p:cNvGrpSpPr/>
          <p:nvPr/>
        </p:nvGrpSpPr>
        <p:grpSpPr>
          <a:xfrm>
            <a:off x="6212913" y="2104166"/>
            <a:ext cx="2029994" cy="987877"/>
            <a:chOff x="816213" y="871448"/>
            <a:chExt cx="2029994" cy="98787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69AA105-0F96-7E08-CA42-D5196D624F22}"/>
                </a:ext>
              </a:extLst>
            </p:cNvPr>
            <p:cNvGrpSpPr/>
            <p:nvPr/>
          </p:nvGrpSpPr>
          <p:grpSpPr>
            <a:xfrm>
              <a:off x="816213" y="871448"/>
              <a:ext cx="2029994" cy="987877"/>
              <a:chOff x="610473" y="666072"/>
              <a:chExt cx="2029994" cy="987877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0A8EB39-A50F-C04C-0320-2FA51891A721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92085" cy="98787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695B2E40-58AE-A7DF-3FFE-1FEF2FF68A82}"/>
                  </a:ext>
                </a:extLst>
              </p:cNvPr>
              <p:cNvSpPr/>
              <p:nvPr/>
            </p:nvSpPr>
            <p:spPr>
              <a:xfrm>
                <a:off x="656546" y="674236"/>
                <a:ext cx="1951264" cy="955221"/>
              </a:xfrm>
              <a:prstGeom prst="roundRect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6527F8D7-6F48-7025-1F55-E9AC2495C8C5}"/>
                  </a:ext>
                </a:extLst>
              </p:cNvPr>
              <p:cNvSpPr/>
              <p:nvPr/>
            </p:nvSpPr>
            <p:spPr>
              <a:xfrm>
                <a:off x="648382" y="666072"/>
                <a:ext cx="1902278" cy="898069"/>
              </a:xfrm>
              <a:prstGeom prst="round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650" dirty="0">
                    <a:latin typeface="Harlow Solid Italic" panose="04030604020F02020D02" pitchFamily="82" charset="0"/>
                  </a:rPr>
                  <a:t>Get </a:t>
                </a:r>
                <a:r>
                  <a:rPr lang="en-GB" sz="2650" dirty="0" err="1">
                    <a:latin typeface="Harlow Solid Italic" panose="04030604020F02020D02" pitchFamily="82" charset="0"/>
                  </a:rPr>
                  <a:t>Farmin</a:t>
                </a:r>
                <a:r>
                  <a:rPr lang="en-GB" sz="2650" dirty="0">
                    <a:latin typeface="Harlow Solid Italic" panose="04030604020F02020D02" pitchFamily="82" charset="0"/>
                  </a:rPr>
                  <a:t>’</a:t>
                </a:r>
              </a:p>
            </p:txBody>
          </p:sp>
          <p:sp>
            <p:nvSpPr>
              <p:cNvPr id="98" name="Chord 9">
                <a:extLst>
                  <a:ext uri="{FF2B5EF4-FFF2-40B4-BE49-F238E27FC236}">
                    <a16:creationId xmlns:a16="http://schemas.microsoft.com/office/drawing/2014/main" id="{83C7A5F6-AC88-D696-0528-3180E64113F0}"/>
                  </a:ext>
                </a:extLst>
              </p:cNvPr>
              <p:cNvSpPr/>
              <p:nvPr/>
            </p:nvSpPr>
            <p:spPr>
              <a:xfrm rot="4261369">
                <a:off x="694792" y="587271"/>
                <a:ext cx="175920" cy="344558"/>
              </a:xfrm>
              <a:custGeom>
                <a:avLst/>
                <a:gdLst>
                  <a:gd name="connsiteX0" fmla="*/ 175910 w 444680"/>
                  <a:gd name="connsiteY0" fmla="*/ 388062 h 392387"/>
                  <a:gd name="connsiteX1" fmla="*/ 8875 w 444680"/>
                  <a:gd name="connsiteY1" fmla="*/ 251073 h 392387"/>
                  <a:gd name="connsiteX2" fmla="*/ 82723 w 444680"/>
                  <a:gd name="connsiteY2" fmla="*/ 43504 h 392387"/>
                  <a:gd name="connsiteX3" fmla="*/ 175910 w 444680"/>
                  <a:gd name="connsiteY3" fmla="*/ 388062 h 392387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5635 w 175920"/>
                  <a:gd name="connsiteY3" fmla="*/ 179040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72609 w 175920"/>
                  <a:gd name="connsiteY3" fmla="*/ 180517 h 344558"/>
                  <a:gd name="connsiteX4" fmla="*/ 175920 w 175920"/>
                  <a:gd name="connsiteY4" fmla="*/ 344558 h 344558"/>
                  <a:gd name="connsiteX0" fmla="*/ 175920 w 175920"/>
                  <a:gd name="connsiteY0" fmla="*/ 344558 h 344558"/>
                  <a:gd name="connsiteX1" fmla="*/ 8885 w 175920"/>
                  <a:gd name="connsiteY1" fmla="*/ 207569 h 344558"/>
                  <a:gd name="connsiteX2" fmla="*/ 82733 w 175920"/>
                  <a:gd name="connsiteY2" fmla="*/ 0 h 344558"/>
                  <a:gd name="connsiteX3" fmla="*/ 54451 w 175920"/>
                  <a:gd name="connsiteY3" fmla="*/ 189383 h 344558"/>
                  <a:gd name="connsiteX4" fmla="*/ 175920 w 175920"/>
                  <a:gd name="connsiteY4" fmla="*/ 344558 h 34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0" h="344558">
                    <a:moveTo>
                      <a:pt x="175920" y="344558"/>
                    </a:moveTo>
                    <a:cubicBezTo>
                      <a:pt x="95923" y="329485"/>
                      <a:pt x="31766" y="276868"/>
                      <a:pt x="8885" y="207569"/>
                    </a:cubicBezTo>
                    <a:cubicBezTo>
                      <a:pt x="-16208" y="131569"/>
                      <a:pt x="12916" y="49707"/>
                      <a:pt x="82733" y="0"/>
                    </a:cubicBezTo>
                    <a:cubicBezTo>
                      <a:pt x="97444" y="58838"/>
                      <a:pt x="13492" y="119001"/>
                      <a:pt x="54451" y="189383"/>
                    </a:cubicBezTo>
                    <a:cubicBezTo>
                      <a:pt x="48141" y="252714"/>
                      <a:pt x="159569" y="288543"/>
                      <a:pt x="175920" y="344558"/>
                    </a:cubicBezTo>
                    <a:close/>
                  </a:path>
                </a:pathLst>
              </a:custGeom>
              <a:solidFill>
                <a:srgbClr val="FFFFFF">
                  <a:alpha val="7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234E33-5F34-F63D-5671-36574218E3A6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96" y="893901"/>
              <a:ext cx="1045804" cy="0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5D80AE4-A0DB-5394-99FA-3A58921C7202}"/>
                </a:ext>
              </a:extLst>
            </p:cNvPr>
            <p:cNvCxnSpPr>
              <a:cxnSpLocks/>
            </p:cNvCxnSpPr>
            <p:nvPr/>
          </p:nvCxnSpPr>
          <p:spPr>
            <a:xfrm>
              <a:off x="869906" y="1023441"/>
              <a:ext cx="0" cy="439599"/>
            </a:xfrm>
            <a:prstGeom prst="line">
              <a:avLst/>
            </a:prstGeom>
            <a:ln w="38100">
              <a:solidFill>
                <a:srgbClr val="F1D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Picture 101" descr="A picture containing font, screenshot, text, graphics&#10;&#10;Description automatically generated">
            <a:extLst>
              <a:ext uri="{FF2B5EF4-FFF2-40B4-BE49-F238E27FC236}">
                <a16:creationId xmlns:a16="http://schemas.microsoft.com/office/drawing/2014/main" id="{A51EE1BB-55C3-EB19-CE1C-A6B22A504CB3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2" b="5317"/>
          <a:stretch/>
        </p:blipFill>
        <p:spPr>
          <a:xfrm>
            <a:off x="8255533" y="2133732"/>
            <a:ext cx="1997845" cy="1002099"/>
          </a:xfrm>
          <a:prstGeom prst="rect">
            <a:avLst/>
          </a:prstGeom>
        </p:spPr>
      </p:pic>
      <p:pic>
        <p:nvPicPr>
          <p:cNvPr id="103" name="Picture 102" descr="A picture containing font, screenshot, text, graphics&#10;&#10;Description automatically generated">
            <a:extLst>
              <a:ext uri="{FF2B5EF4-FFF2-40B4-BE49-F238E27FC236}">
                <a16:creationId xmlns:a16="http://schemas.microsoft.com/office/drawing/2014/main" id="{2F4EB06A-1D03-800C-5165-E94F99A9C340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55" b="6519"/>
          <a:stretch/>
        </p:blipFill>
        <p:spPr>
          <a:xfrm>
            <a:off x="10271597" y="2144159"/>
            <a:ext cx="1997845" cy="9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5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Harlow Solid Italic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Heath</dc:creator>
  <cp:lastModifiedBy>K Heath</cp:lastModifiedBy>
  <cp:revision>8</cp:revision>
  <dcterms:created xsi:type="dcterms:W3CDTF">2023-05-22T21:29:10Z</dcterms:created>
  <dcterms:modified xsi:type="dcterms:W3CDTF">2023-05-24T01:49:05Z</dcterms:modified>
</cp:coreProperties>
</file>