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4b9e34c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4b9e34c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69013e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69013e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4b9e34c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4b9e34c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4b9e34c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94b9e34c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82a3c0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982a3c0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82a3c0c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982a3c0c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982a3c0c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982a3c0c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82a3c0c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82a3c0c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82a3c0c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82a3c0c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84fb57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84fb57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edf42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edf42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edf427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edf427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edf427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7edf427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edf427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edf427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edf427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edf427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4b9e34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4b9e34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4b9e34c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4b9e34c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4b9e34c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4b9e34c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Innova Tech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Base de Datos Sección: 0541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3676525" y="23187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Innovación en acción.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Mercado de Referencia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98650" y="1944975"/>
            <a:ext cx="44100" cy="15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/>
          <p:nvPr/>
        </p:nvCxnSpPr>
        <p:spPr>
          <a:xfrm rot="10800000" flipH="1">
            <a:off x="2851475" y="3495075"/>
            <a:ext cx="1981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2"/>
          <p:cNvCxnSpPr/>
          <p:nvPr/>
        </p:nvCxnSpPr>
        <p:spPr>
          <a:xfrm flipH="1">
            <a:off x="1504150" y="3495075"/>
            <a:ext cx="1338600" cy="9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2"/>
          <p:cNvSpPr/>
          <p:nvPr/>
        </p:nvSpPr>
        <p:spPr>
          <a:xfrm>
            <a:off x="4780250" y="3169075"/>
            <a:ext cx="31356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¡Necesidad de los clientes!</a:t>
            </a:r>
            <a:endParaRPr b="1"/>
          </a:p>
        </p:txBody>
      </p:sp>
      <p:sp>
        <p:nvSpPr>
          <p:cNvPr id="195" name="Google Shape;195;p22"/>
          <p:cNvSpPr/>
          <p:nvPr/>
        </p:nvSpPr>
        <p:spPr>
          <a:xfrm>
            <a:off x="2763425" y="1833050"/>
            <a:ext cx="28095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¡Consumidores!</a:t>
            </a:r>
            <a:endParaRPr sz="1700" b="1"/>
          </a:p>
        </p:txBody>
      </p:sp>
      <p:sp>
        <p:nvSpPr>
          <p:cNvPr id="196" name="Google Shape;196;p22"/>
          <p:cNvSpPr/>
          <p:nvPr/>
        </p:nvSpPr>
        <p:spPr>
          <a:xfrm>
            <a:off x="1415950" y="4310575"/>
            <a:ext cx="2809500" cy="6165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 b="1"/>
              <a:t>¡Competencias!  </a:t>
            </a:r>
            <a:r>
              <a:rPr lang="es" b="1"/>
              <a:t>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654"/>
            <a:ext cx="5289950" cy="377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Plan de Marketing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775" y="3213425"/>
            <a:ext cx="3854050" cy="18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775" y="1337400"/>
            <a:ext cx="3927225" cy="1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¿Por qué Elegir Nuestros Servicios?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376375" y="1488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Equipo de alta calidad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Comprometidos con la calidad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Somos diferentes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Producto (Página Web)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33" b="1">
                <a:latin typeface="Times New Roman"/>
                <a:ea typeface="Times New Roman"/>
                <a:cs typeface="Times New Roman"/>
                <a:sym typeface="Times New Roman"/>
              </a:rPr>
              <a:t>Ventana Principal</a:t>
            </a:r>
            <a:endParaRPr sz="2433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88" y="1307850"/>
            <a:ext cx="6385524" cy="3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Ideal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75" y="1254000"/>
            <a:ext cx="628013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371000" y="38400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283475" y="231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Contenido de la Página Web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25" y="1145775"/>
            <a:ext cx="6568408" cy="36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0" y="420450"/>
            <a:ext cx="8913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 de la Página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00" y="1234650"/>
            <a:ext cx="6681396" cy="37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Adicional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1001975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23430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 de la Empresa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989100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234300" y="252250"/>
            <a:ext cx="8675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sobre la Empresa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13" y="1040675"/>
            <a:ext cx="6980564" cy="3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Representantes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ctr" rtl="0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s-ES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José</a:t>
            </a:r>
            <a:r>
              <a:rPr lang="es" sz="190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9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Antonio Suero </a:t>
            </a:r>
            <a:r>
              <a:rPr lang="es" sz="1900" smtClean="0">
                <a:latin typeface="Times New Roman"/>
                <a:ea typeface="Times New Roman"/>
                <a:cs typeface="Times New Roman"/>
                <a:sym typeface="Times New Roman"/>
              </a:rPr>
              <a:t>Matos   20-EllT-1-004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7500" y="1713186"/>
            <a:ext cx="7038900" cy="125073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Demo…….</a:t>
            </a:r>
            <a:endParaRPr lang="es-ES" sz="48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Historia de la empresa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2004112"/>
            <a:ext cx="7038900" cy="18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INNOVA TECH.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Fue fundada por el Ing . </a:t>
            </a:r>
            <a:r>
              <a:rPr lang="e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José Suero en el 2023, </a:t>
            </a:r>
            <a:r>
              <a:rPr lang="es" sz="1600" dirty="0">
                <a:latin typeface="Times New Roman"/>
                <a:ea typeface="Times New Roman"/>
                <a:cs typeface="Times New Roman"/>
                <a:sym typeface="Times New Roman"/>
              </a:rPr>
              <a:t>esta empresa se dedica al suministro de soluciones y servicios informáticos, aprovechando las últimas innovaciones disponibles en el campo Tecnológico.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¿Quienes somos?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972363"/>
            <a:ext cx="70389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INNOVA TECH, somos una empresa tecnológica donde brindamos asesoría, soporte técnico e instalaciones de redes.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Nos encargamos de ofrecer un servicio eficiente y de calidad para proveerles a nuestros usuarios una capacitación ejemplar y con las normativas ISO que acreditan la calidad y duración de nuestros servicios.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Misión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71325" y="1633475"/>
            <a:ext cx="87150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Somos una empresa que brinda servicios en el área  de soporte técnico de una forma ágil, dinámica e integra aportando su cumplimiento y responsabilidad, contamos con largas experiencia en esta área.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Visión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982400"/>
            <a:ext cx="70389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Ser un aliado con estrategias para nuestros clientes para ofrecerles soluciones y servicios con responsabilidad, calidad, productividad y compromiso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Valores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Ética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Entusiasmo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Trabajo en equipo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Integridad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Lealtad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✓ Responsabilidad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Servicios de la empresa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Nuestros servicios abarcan lo que son: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Mantenimiento y soporte tecnológico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Desarrollos a medida de productos y componentes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Gestión de aplicaciones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Análisis y Diseño de soluciones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• Optimización y calidad de aplicaciones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latin typeface="Times New Roman"/>
                <a:ea typeface="Times New Roman"/>
                <a:cs typeface="Times New Roman"/>
                <a:sym typeface="Times New Roman"/>
              </a:rPr>
              <a:t>Estudio de mercado</a:t>
            </a:r>
            <a:endParaRPr sz="3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2571750"/>
            <a:ext cx="4242250" cy="22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518500" y="1509750"/>
            <a:ext cx="4240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Mediante esta competencia se puede determinar la demanda potencial e imagen de nuevos productos y servicios, con el fin de evaluar nuestra introducción al mercado, también analizamos las convivencias de las competencias, así que tenemos modificaciones en lo ya existe.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339</Words>
  <Application>Microsoft Office PowerPoint</Application>
  <PresentationFormat>Presentación en pantalla (16:9)</PresentationFormat>
  <Paragraphs>52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Lato</vt:lpstr>
      <vt:lpstr>Montserrat</vt:lpstr>
      <vt:lpstr>Times New Roman</vt:lpstr>
      <vt:lpstr>Focus</vt:lpstr>
      <vt:lpstr>Innova Tech </vt:lpstr>
      <vt:lpstr>Representantes</vt:lpstr>
      <vt:lpstr>Historia de la empresa</vt:lpstr>
      <vt:lpstr>¿Quienes somos?</vt:lpstr>
      <vt:lpstr>Misión</vt:lpstr>
      <vt:lpstr>Visión</vt:lpstr>
      <vt:lpstr>Valores</vt:lpstr>
      <vt:lpstr>Servicios de la empresa</vt:lpstr>
      <vt:lpstr>Estudio de mercado</vt:lpstr>
      <vt:lpstr>Mercado de Referencia</vt:lpstr>
      <vt:lpstr>Plan de Marketing</vt:lpstr>
      <vt:lpstr>¿Por qué Elegir Nuestros Servicios?</vt:lpstr>
      <vt:lpstr>Producto (Página Web) Ventana Principal</vt:lpstr>
      <vt:lpstr>Ideal</vt:lpstr>
      <vt:lpstr>Contenido de la Página Web</vt:lpstr>
      <vt:lpstr>Presentación de PowerPoint</vt:lpstr>
      <vt:lpstr>Presentación de PowerPoint</vt:lpstr>
      <vt:lpstr>Presentación de PowerPoint</vt:lpstr>
      <vt:lpstr>Presentación de PowerPoint</vt:lpstr>
      <vt:lpstr>Demo…….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Tech</dc:title>
  <dc:creator>usa</dc:creator>
  <cp:lastModifiedBy>usa</cp:lastModifiedBy>
  <cp:revision>4</cp:revision>
  <dcterms:modified xsi:type="dcterms:W3CDTF">2023-08-19T23:45:48Z</dcterms:modified>
</cp:coreProperties>
</file>