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6"/>
  </p:notesMasterIdLst>
  <p:sldIdLst>
    <p:sldId id="353" r:id="rId5"/>
  </p:sldIdLst>
  <p:sldSz cx="9906000" cy="6858000" type="A4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lf Kleinert" initials="C711225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59D"/>
    <a:srgbClr val="CDFFCD"/>
    <a:srgbClr val="CDFFFF"/>
    <a:srgbClr val="D9D9D9"/>
    <a:srgbClr val="FFFFFF"/>
    <a:srgbClr val="FFCC00"/>
    <a:srgbClr val="C6DDF0"/>
    <a:srgbClr val="CEE2F2"/>
    <a:srgbClr val="E4EFF8"/>
    <a:srgbClr val="EB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8" autoAdjust="0"/>
    <p:restoredTop sz="98209" autoAdjust="0"/>
  </p:normalViewPr>
  <p:slideViewPr>
    <p:cSldViewPr snapToGrid="0" snapToObjects="1">
      <p:cViewPr varScale="1">
        <p:scale>
          <a:sx n="97" d="100"/>
          <a:sy n="97" d="100"/>
        </p:scale>
        <p:origin x="-90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294" y="73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5D9D-8290-43F8-92AC-3C2CB902F647}" type="datetimeFigureOut">
              <a:rPr lang="de-DE" smtClean="0"/>
              <a:pPr/>
              <a:t>29.07.2015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1008D-A5F5-4680-9F42-C3E91283EF6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091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hidden">
          <a:xfrm>
            <a:off x="249600" y="230400"/>
            <a:ext cx="5346900" cy="533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49600" y="6363360"/>
            <a:ext cx="5717513" cy="306000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/>
            </a:lvl1pPr>
          </a:lstStyle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10" name="Freeform 32"/>
          <p:cNvSpPr>
            <a:spLocks/>
          </p:cNvSpPr>
          <p:nvPr/>
        </p:nvSpPr>
        <p:spPr bwMode="gray">
          <a:xfrm>
            <a:off x="3532452" y="228614"/>
            <a:ext cx="2025158" cy="1957374"/>
          </a:xfrm>
          <a:custGeom>
            <a:avLst/>
            <a:gdLst>
              <a:gd name="connsiteX0" fmla="*/ 1969 w 10000"/>
              <a:gd name="connsiteY0" fmla="*/ 10000 h 10000"/>
              <a:gd name="connsiteX1" fmla="*/ 10000 w 10000"/>
              <a:gd name="connsiteY1" fmla="*/ 0 h 10000"/>
              <a:gd name="connsiteX2" fmla="*/ 7869 w 10000"/>
              <a:gd name="connsiteY2" fmla="*/ 191 h 10000"/>
              <a:gd name="connsiteX3" fmla="*/ 0 w 10000"/>
              <a:gd name="connsiteY3" fmla="*/ 10000 h 10000"/>
              <a:gd name="connsiteX4" fmla="*/ 1969 w 10000"/>
              <a:gd name="connsiteY4" fmla="*/ 10000 h 10000"/>
              <a:gd name="connsiteX0" fmla="*/ 1969 w 9813"/>
              <a:gd name="connsiteY0" fmla="*/ 9809 h 9809"/>
              <a:gd name="connsiteX1" fmla="*/ 9813 w 9813"/>
              <a:gd name="connsiteY1" fmla="*/ 0 h 9809"/>
              <a:gd name="connsiteX2" fmla="*/ 7869 w 9813"/>
              <a:gd name="connsiteY2" fmla="*/ 0 h 9809"/>
              <a:gd name="connsiteX3" fmla="*/ 0 w 9813"/>
              <a:gd name="connsiteY3" fmla="*/ 9809 h 9809"/>
              <a:gd name="connsiteX4" fmla="*/ 1969 w 9813"/>
              <a:gd name="connsiteY4" fmla="*/ 9809 h 9809"/>
              <a:gd name="connsiteX0" fmla="*/ 2007 w 10000"/>
              <a:gd name="connsiteY0" fmla="*/ 10000 h 10000"/>
              <a:gd name="connsiteX1" fmla="*/ 10000 w 10000"/>
              <a:gd name="connsiteY1" fmla="*/ 0 h 10000"/>
              <a:gd name="connsiteX2" fmla="*/ 8019 w 10000"/>
              <a:gd name="connsiteY2" fmla="*/ 0 h 10000"/>
              <a:gd name="connsiteX3" fmla="*/ 0 w 10000"/>
              <a:gd name="connsiteY3" fmla="*/ 10000 h 10000"/>
              <a:gd name="connsiteX4" fmla="*/ 2007 w 10000"/>
              <a:gd name="connsiteY4" fmla="*/ 10000 h 10000"/>
              <a:gd name="connsiteX0" fmla="*/ 2007 w 10000"/>
              <a:gd name="connsiteY0" fmla="*/ 10000 h 10000"/>
              <a:gd name="connsiteX1" fmla="*/ 10000 w 10000"/>
              <a:gd name="connsiteY1" fmla="*/ 0 h 10000"/>
              <a:gd name="connsiteX2" fmla="*/ 8019 w 10000"/>
              <a:gd name="connsiteY2" fmla="*/ 0 h 10000"/>
              <a:gd name="connsiteX3" fmla="*/ 0 w 10000"/>
              <a:gd name="connsiteY3" fmla="*/ 10000 h 10000"/>
              <a:gd name="connsiteX4" fmla="*/ 2007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2007" y="10000"/>
                </a:moveTo>
                <a:lnTo>
                  <a:pt x="10000" y="0"/>
                </a:lnTo>
                <a:lnTo>
                  <a:pt x="8019" y="0"/>
                </a:lnTo>
                <a:lnTo>
                  <a:pt x="0" y="10000"/>
                </a:lnTo>
                <a:lnTo>
                  <a:pt x="2007" y="1000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reihandform 7"/>
          <p:cNvSpPr/>
          <p:nvPr/>
        </p:nvSpPr>
        <p:spPr bwMode="hidden">
          <a:xfrm>
            <a:off x="1111500" y="228614"/>
            <a:ext cx="8544900" cy="5336985"/>
          </a:xfrm>
          <a:custGeom>
            <a:avLst/>
            <a:gdLst>
              <a:gd name="connsiteX0" fmla="*/ 0 w 7887600"/>
              <a:gd name="connsiteY0" fmla="*/ 0 h 5335200"/>
              <a:gd name="connsiteX1" fmla="*/ 7887600 w 7887600"/>
              <a:gd name="connsiteY1" fmla="*/ 0 h 5335200"/>
              <a:gd name="connsiteX2" fmla="*/ 7887600 w 7887600"/>
              <a:gd name="connsiteY2" fmla="*/ 5335200 h 5335200"/>
              <a:gd name="connsiteX3" fmla="*/ 0 w 7887600"/>
              <a:gd name="connsiteY3" fmla="*/ 5335200 h 5335200"/>
              <a:gd name="connsiteX4" fmla="*/ 0 w 7887600"/>
              <a:gd name="connsiteY4" fmla="*/ 0 h 5335200"/>
              <a:gd name="connsiteX0" fmla="*/ 5273200 w 7887600"/>
              <a:gd name="connsiteY0" fmla="*/ 0 h 5336985"/>
              <a:gd name="connsiteX1" fmla="*/ 7887600 w 7887600"/>
              <a:gd name="connsiteY1" fmla="*/ 1785 h 5336985"/>
              <a:gd name="connsiteX2" fmla="*/ 7887600 w 7887600"/>
              <a:gd name="connsiteY2" fmla="*/ 5336985 h 5336985"/>
              <a:gd name="connsiteX3" fmla="*/ 0 w 7887600"/>
              <a:gd name="connsiteY3" fmla="*/ 5336985 h 5336985"/>
              <a:gd name="connsiteX4" fmla="*/ 5273200 w 7887600"/>
              <a:gd name="connsiteY4" fmla="*/ 0 h 5336985"/>
              <a:gd name="connsiteX0" fmla="*/ 4104101 w 7887600"/>
              <a:gd name="connsiteY0" fmla="*/ 0 h 5336985"/>
              <a:gd name="connsiteX1" fmla="*/ 7887600 w 7887600"/>
              <a:gd name="connsiteY1" fmla="*/ 1785 h 5336985"/>
              <a:gd name="connsiteX2" fmla="*/ 7887600 w 7887600"/>
              <a:gd name="connsiteY2" fmla="*/ 5336985 h 5336985"/>
              <a:gd name="connsiteX3" fmla="*/ 0 w 7887600"/>
              <a:gd name="connsiteY3" fmla="*/ 5336985 h 5336985"/>
              <a:gd name="connsiteX4" fmla="*/ 4104101 w 7887600"/>
              <a:gd name="connsiteY4" fmla="*/ 0 h 533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7600" h="5336985">
                <a:moveTo>
                  <a:pt x="4104101" y="0"/>
                </a:moveTo>
                <a:lnTo>
                  <a:pt x="7887600" y="1785"/>
                </a:lnTo>
                <a:lnTo>
                  <a:pt x="7887600" y="5336985"/>
                </a:lnTo>
                <a:lnTo>
                  <a:pt x="0" y="5336985"/>
                </a:lnTo>
                <a:lnTo>
                  <a:pt x="4104101" y="0"/>
                </a:lnTo>
                <a:close/>
              </a:path>
            </a:pathLst>
          </a:custGeom>
          <a:solidFill>
            <a:srgbClr val="91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70000" y="792000"/>
            <a:ext cx="4368000" cy="23220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70000" y="3240000"/>
            <a:ext cx="4368000" cy="14400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1" name="Grafik 10" descr="axa_finanz_sicher_r_rgb_15_3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099600" y="5976000"/>
            <a:ext cx="3557593" cy="64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7200" y="1501200"/>
            <a:ext cx="6825000" cy="1126800"/>
          </a:xfrm>
        </p:spPr>
        <p:txBody>
          <a:bodyPr anchor="b"/>
          <a:lstStyle>
            <a:lvl1pPr algn="l">
              <a:lnSpc>
                <a:spcPts val="4500"/>
              </a:lnSpc>
              <a:defRPr sz="4000" b="1" cap="none" baseline="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96700" y="2858400"/>
            <a:ext cx="6825000" cy="10008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7718100" y="230400"/>
            <a:ext cx="1938300" cy="9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reihandform 7"/>
          <p:cNvSpPr/>
          <p:nvPr/>
        </p:nvSpPr>
        <p:spPr bwMode="hidden">
          <a:xfrm>
            <a:off x="249600" y="230400"/>
            <a:ext cx="8232900" cy="910800"/>
          </a:xfrm>
          <a:custGeom>
            <a:avLst/>
            <a:gdLst>
              <a:gd name="connsiteX0" fmla="*/ 0 w 7599600"/>
              <a:gd name="connsiteY0" fmla="*/ 0 h 910800"/>
              <a:gd name="connsiteX1" fmla="*/ 7599600 w 7599600"/>
              <a:gd name="connsiteY1" fmla="*/ 0 h 910800"/>
              <a:gd name="connsiteX2" fmla="*/ 7599600 w 7599600"/>
              <a:gd name="connsiteY2" fmla="*/ 910800 h 910800"/>
              <a:gd name="connsiteX3" fmla="*/ 0 w 7599600"/>
              <a:gd name="connsiteY3" fmla="*/ 910800 h 910800"/>
              <a:gd name="connsiteX4" fmla="*/ 0 w 7599600"/>
              <a:gd name="connsiteY4" fmla="*/ 0 h 910800"/>
              <a:gd name="connsiteX0" fmla="*/ 0 w 7599600"/>
              <a:gd name="connsiteY0" fmla="*/ 0 h 910800"/>
              <a:gd name="connsiteX1" fmla="*/ 7599600 w 7599600"/>
              <a:gd name="connsiteY1" fmla="*/ 0 h 910800"/>
              <a:gd name="connsiteX2" fmla="*/ 6892887 w 7599600"/>
              <a:gd name="connsiteY2" fmla="*/ 910800 h 910800"/>
              <a:gd name="connsiteX3" fmla="*/ 0 w 7599600"/>
              <a:gd name="connsiteY3" fmla="*/ 910800 h 910800"/>
              <a:gd name="connsiteX4" fmla="*/ 0 w 7599600"/>
              <a:gd name="connsiteY4" fmla="*/ 0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9600" h="910800">
                <a:moveTo>
                  <a:pt x="0" y="0"/>
                </a:moveTo>
                <a:lnTo>
                  <a:pt x="7599600" y="0"/>
                </a:lnTo>
                <a:lnTo>
                  <a:pt x="6892887" y="910800"/>
                </a:lnTo>
                <a:lnTo>
                  <a:pt x="0" y="910800"/>
                </a:lnTo>
                <a:lnTo>
                  <a:pt x="0" y="0"/>
                </a:lnTo>
                <a:close/>
              </a:path>
            </a:pathLst>
          </a:custGeom>
          <a:solidFill>
            <a:srgbClr val="91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eform 25"/>
          <p:cNvSpPr>
            <a:spLocks/>
          </p:cNvSpPr>
          <p:nvPr/>
        </p:nvSpPr>
        <p:spPr bwMode="hidden">
          <a:xfrm>
            <a:off x="7605000" y="230413"/>
            <a:ext cx="947639" cy="910207"/>
          </a:xfrm>
          <a:custGeom>
            <a:avLst/>
            <a:gdLst>
              <a:gd name="connsiteX0" fmla="*/ 1956 w 9684"/>
              <a:gd name="connsiteY0" fmla="*/ 10000 h 10000"/>
              <a:gd name="connsiteX1" fmla="*/ 9684 w 9684"/>
              <a:gd name="connsiteY1" fmla="*/ 402 h 10000"/>
              <a:gd name="connsiteX2" fmla="*/ 8007 w 9684"/>
              <a:gd name="connsiteY2" fmla="*/ 0 h 10000"/>
              <a:gd name="connsiteX3" fmla="*/ 0 w 9684"/>
              <a:gd name="connsiteY3" fmla="*/ 10000 h 10000"/>
              <a:gd name="connsiteX4" fmla="*/ 1956 w 9684"/>
              <a:gd name="connsiteY4" fmla="*/ 10000 h 10000"/>
              <a:gd name="connsiteX0" fmla="*/ 2020 w 10000"/>
              <a:gd name="connsiteY0" fmla="*/ 9604 h 9604"/>
              <a:gd name="connsiteX1" fmla="*/ 10000 w 10000"/>
              <a:gd name="connsiteY1" fmla="*/ 6 h 9604"/>
              <a:gd name="connsiteX2" fmla="*/ 7969 w 10000"/>
              <a:gd name="connsiteY2" fmla="*/ 0 h 9604"/>
              <a:gd name="connsiteX3" fmla="*/ 0 w 10000"/>
              <a:gd name="connsiteY3" fmla="*/ 9604 h 9604"/>
              <a:gd name="connsiteX4" fmla="*/ 2020 w 10000"/>
              <a:gd name="connsiteY4" fmla="*/ 9604 h 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604">
                <a:moveTo>
                  <a:pt x="2020" y="9604"/>
                </a:moveTo>
                <a:lnTo>
                  <a:pt x="10000" y="6"/>
                </a:lnTo>
                <a:lnTo>
                  <a:pt x="7969" y="0"/>
                </a:lnTo>
                <a:lnTo>
                  <a:pt x="0" y="9604"/>
                </a:lnTo>
                <a:lnTo>
                  <a:pt x="2020" y="96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9" name="Grafik 8" descr="axa_finanz_sicher_r_rgb_8_3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0800" y="6336000"/>
            <a:ext cx="1581658" cy="2865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7200" y="284400"/>
            <a:ext cx="70083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7199" y="748800"/>
            <a:ext cx="70083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7200" y="1404000"/>
            <a:ext cx="4457700" cy="4755600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2600" y="1404000"/>
            <a:ext cx="4457700" cy="4755600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7200" y="1404000"/>
            <a:ext cx="4457700" cy="4755600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2600" y="1404000"/>
            <a:ext cx="4457700" cy="4755600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7200" y="284400"/>
            <a:ext cx="70083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7199" y="748800"/>
            <a:ext cx="70083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77200" y="2049468"/>
            <a:ext cx="4457700" cy="4115836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02600" y="2049469"/>
            <a:ext cx="4457700" cy="4115835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577200" y="1404000"/>
            <a:ext cx="4457700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202599" y="1404000"/>
            <a:ext cx="4457700" cy="639762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7200" y="284400"/>
            <a:ext cx="7008300" cy="42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77199" y="748800"/>
            <a:ext cx="7008300" cy="360000"/>
          </a:xfrm>
        </p:spPr>
        <p:txBody>
          <a:bodyPr/>
          <a:lstStyle>
            <a:lvl1pPr marL="0" indent="0" algn="r">
              <a:buFontTx/>
              <a:buNone/>
              <a:defRPr sz="2000" b="0"/>
            </a:lvl1pPr>
          </a:lstStyle>
          <a:p>
            <a:pPr lvl="0"/>
            <a:r>
              <a:rPr lang="de-DE" dirty="0" smtClean="0"/>
              <a:t>Untertitel durch Klicken hinzufügen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hidden">
          <a:xfrm>
            <a:off x="7718100" y="230400"/>
            <a:ext cx="1938300" cy="910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77200" y="1404000"/>
            <a:ext cx="9079200" cy="4755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577200" y="6356915"/>
            <a:ext cx="6825000" cy="30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CH" smtClean="0"/>
              <a:t>Titel der Präsentation, Wilfried Kurth, Datum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49600" y="6364800"/>
            <a:ext cx="331500" cy="306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A46AEB7A-0314-4A6D-AE29-6CE20B85E8C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Freihandform 6"/>
          <p:cNvSpPr/>
          <p:nvPr/>
        </p:nvSpPr>
        <p:spPr bwMode="hidden">
          <a:xfrm>
            <a:off x="249600" y="230400"/>
            <a:ext cx="8232900" cy="910800"/>
          </a:xfrm>
          <a:custGeom>
            <a:avLst/>
            <a:gdLst>
              <a:gd name="connsiteX0" fmla="*/ 0 w 7599600"/>
              <a:gd name="connsiteY0" fmla="*/ 0 h 910800"/>
              <a:gd name="connsiteX1" fmla="*/ 7599600 w 7599600"/>
              <a:gd name="connsiteY1" fmla="*/ 0 h 910800"/>
              <a:gd name="connsiteX2" fmla="*/ 7599600 w 7599600"/>
              <a:gd name="connsiteY2" fmla="*/ 910800 h 910800"/>
              <a:gd name="connsiteX3" fmla="*/ 0 w 7599600"/>
              <a:gd name="connsiteY3" fmla="*/ 910800 h 910800"/>
              <a:gd name="connsiteX4" fmla="*/ 0 w 7599600"/>
              <a:gd name="connsiteY4" fmla="*/ 0 h 910800"/>
              <a:gd name="connsiteX0" fmla="*/ 0 w 7599600"/>
              <a:gd name="connsiteY0" fmla="*/ 0 h 910800"/>
              <a:gd name="connsiteX1" fmla="*/ 7599600 w 7599600"/>
              <a:gd name="connsiteY1" fmla="*/ 0 h 910800"/>
              <a:gd name="connsiteX2" fmla="*/ 6892887 w 7599600"/>
              <a:gd name="connsiteY2" fmla="*/ 910800 h 910800"/>
              <a:gd name="connsiteX3" fmla="*/ 0 w 7599600"/>
              <a:gd name="connsiteY3" fmla="*/ 910800 h 910800"/>
              <a:gd name="connsiteX4" fmla="*/ 0 w 7599600"/>
              <a:gd name="connsiteY4" fmla="*/ 0 h 9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9600" h="910800">
                <a:moveTo>
                  <a:pt x="0" y="0"/>
                </a:moveTo>
                <a:lnTo>
                  <a:pt x="7599600" y="0"/>
                </a:lnTo>
                <a:lnTo>
                  <a:pt x="6892887" y="910800"/>
                </a:lnTo>
                <a:lnTo>
                  <a:pt x="0" y="910800"/>
                </a:lnTo>
                <a:lnTo>
                  <a:pt x="0" y="0"/>
                </a:lnTo>
                <a:close/>
              </a:path>
            </a:pathLst>
          </a:custGeom>
          <a:solidFill>
            <a:srgbClr val="91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77200" y="230400"/>
            <a:ext cx="7008300" cy="90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11" name="Freeform 25"/>
          <p:cNvSpPr>
            <a:spLocks/>
          </p:cNvSpPr>
          <p:nvPr/>
        </p:nvSpPr>
        <p:spPr bwMode="gray">
          <a:xfrm>
            <a:off x="7605000" y="230413"/>
            <a:ext cx="947639" cy="910207"/>
          </a:xfrm>
          <a:custGeom>
            <a:avLst/>
            <a:gdLst>
              <a:gd name="connsiteX0" fmla="*/ 1956 w 9684"/>
              <a:gd name="connsiteY0" fmla="*/ 10000 h 10000"/>
              <a:gd name="connsiteX1" fmla="*/ 9684 w 9684"/>
              <a:gd name="connsiteY1" fmla="*/ 402 h 10000"/>
              <a:gd name="connsiteX2" fmla="*/ 8007 w 9684"/>
              <a:gd name="connsiteY2" fmla="*/ 0 h 10000"/>
              <a:gd name="connsiteX3" fmla="*/ 0 w 9684"/>
              <a:gd name="connsiteY3" fmla="*/ 10000 h 10000"/>
              <a:gd name="connsiteX4" fmla="*/ 1956 w 9684"/>
              <a:gd name="connsiteY4" fmla="*/ 10000 h 10000"/>
              <a:gd name="connsiteX0" fmla="*/ 2020 w 10000"/>
              <a:gd name="connsiteY0" fmla="*/ 9604 h 9604"/>
              <a:gd name="connsiteX1" fmla="*/ 10000 w 10000"/>
              <a:gd name="connsiteY1" fmla="*/ 6 h 9604"/>
              <a:gd name="connsiteX2" fmla="*/ 7969 w 10000"/>
              <a:gd name="connsiteY2" fmla="*/ 0 h 9604"/>
              <a:gd name="connsiteX3" fmla="*/ 0 w 10000"/>
              <a:gd name="connsiteY3" fmla="*/ 9604 h 9604"/>
              <a:gd name="connsiteX4" fmla="*/ 2020 w 10000"/>
              <a:gd name="connsiteY4" fmla="*/ 9604 h 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604">
                <a:moveTo>
                  <a:pt x="2020" y="9604"/>
                </a:moveTo>
                <a:lnTo>
                  <a:pt x="10000" y="6"/>
                </a:lnTo>
                <a:lnTo>
                  <a:pt x="7969" y="0"/>
                </a:lnTo>
                <a:lnTo>
                  <a:pt x="0" y="9604"/>
                </a:lnTo>
                <a:lnTo>
                  <a:pt x="2020" y="96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Arial" charset="0"/>
              <a:ea typeface="ＭＳ Ｐゴシック" pitchFamily="-64" charset="-128"/>
            </a:endParaRPr>
          </a:p>
        </p:txBody>
      </p:sp>
      <p:pic>
        <p:nvPicPr>
          <p:cNvPr id="9" name="Grafik 8" descr="axa_finanz_sicher_r_rgb_8_300.jpg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8080800" y="6336000"/>
            <a:ext cx="1581658" cy="286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dt="0"/>
  <p:txStyles>
    <p:titleStyle>
      <a:lvl1pPr algn="r" defTabSz="914400" rtl="0" eaLnBrk="1" latinLnBrk="0" hangingPunct="1">
        <a:lnSpc>
          <a:spcPts val="3300"/>
        </a:lnSpc>
        <a:spcBef>
          <a:spcPct val="0"/>
        </a:spcBef>
        <a:buNone/>
        <a:defRPr sz="3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500"/>
        </a:spcBef>
        <a:buClr>
          <a:schemeClr val="accent4"/>
        </a:buClr>
        <a:buSzPct val="110000"/>
        <a:buFont typeface="Wingdings" pitchFamily="2" charset="2"/>
        <a:buChar char="§"/>
        <a:defRPr sz="22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52000" algn="l" defTabSz="914400" rtl="0" eaLnBrk="1" latinLnBrk="0" hangingPunct="1">
        <a:spcBef>
          <a:spcPts val="500"/>
        </a:spcBef>
        <a:buClr>
          <a:schemeClr val="tx2"/>
        </a:buClr>
        <a:buFont typeface="Arial" pitchFamily="34" charset="0"/>
        <a:buChar char="‒"/>
        <a:defRPr sz="1700" kern="1200">
          <a:solidFill>
            <a:schemeClr val="tx2"/>
          </a:solidFill>
          <a:latin typeface="+mn-lt"/>
          <a:ea typeface="+mn-ea"/>
          <a:cs typeface="+mn-cs"/>
        </a:defRPr>
      </a:lvl2pPr>
      <a:lvl3pPr marL="774000" indent="-234000" algn="l" defTabSz="914400" rtl="0" eaLnBrk="1" latinLnBrk="0" hangingPunct="1">
        <a:spcBef>
          <a:spcPts val="500"/>
        </a:spcBef>
        <a:buClr>
          <a:schemeClr val="accent6"/>
        </a:buClr>
        <a:buSzPct val="110000"/>
        <a:buFont typeface="Wingdings" pitchFamily="2" charset="2"/>
        <a:buChar char="§"/>
        <a:defRPr sz="1700" kern="1200">
          <a:solidFill>
            <a:schemeClr val="tx2"/>
          </a:solidFill>
          <a:latin typeface="+mn-lt"/>
          <a:ea typeface="+mn-ea"/>
          <a:cs typeface="+mn-cs"/>
        </a:defRPr>
      </a:lvl3pPr>
      <a:lvl4pPr marL="1044000" indent="-252000" algn="l" defTabSz="914400" rtl="0" eaLnBrk="1" latinLnBrk="0" hangingPunct="1">
        <a:spcBef>
          <a:spcPts val="500"/>
        </a:spcBef>
        <a:buClr>
          <a:schemeClr val="tx2"/>
        </a:buClr>
        <a:buFont typeface="Arial" pitchFamily="34" charset="0"/>
        <a:buChar char="‒"/>
        <a:defRPr sz="17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400" dirty="0" smtClean="0"/>
              <a:t>Diagramm Ausfallwahrscheinlichkeit bestimmen</a:t>
            </a:r>
            <a:endParaRPr lang="de-CH" sz="2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AEB7A-0314-4A6D-AE29-6CE20B85E8CD}" type="slidenum">
              <a:rPr lang="de-CH" smtClean="0"/>
              <a:pPr/>
              <a:t>1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CH" dirty="0" smtClean="0"/>
              <a:t>BD0007</a:t>
            </a:r>
            <a:endParaRPr lang="de-CH" dirty="0"/>
          </a:p>
        </p:txBody>
      </p:sp>
      <p:cxnSp>
        <p:nvCxnSpPr>
          <p:cNvPr id="7" name="Gerade Verbindung mit Pfeil 6"/>
          <p:cNvCxnSpPr>
            <a:endCxn id="10" idx="0"/>
          </p:cNvCxnSpPr>
          <p:nvPr/>
        </p:nvCxnSpPr>
        <p:spPr>
          <a:xfrm>
            <a:off x="4711647" y="2310358"/>
            <a:ext cx="261" cy="9129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cken des Rechtecks auf der gleichen Seite schneiden 8"/>
          <p:cNvSpPr/>
          <p:nvPr/>
        </p:nvSpPr>
        <p:spPr>
          <a:xfrm>
            <a:off x="3821696" y="3223260"/>
            <a:ext cx="1758329" cy="1107996"/>
          </a:xfrm>
          <a:prstGeom prst="snip2SameRect">
            <a:avLst/>
          </a:prstGeom>
          <a:solidFill>
            <a:srgbClr val="CDFFCD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rmAutofit/>
          </a:bodyPr>
          <a:lstStyle/>
          <a:p>
            <a:pPr algn="ctr"/>
            <a:endParaRPr lang="de-CH" sz="1100" dirty="0" smtClean="0">
              <a:solidFill>
                <a:schemeClr val="tx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821696" y="3223260"/>
            <a:ext cx="1780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RF0001_001</a:t>
            </a:r>
          </a:p>
          <a:p>
            <a:pPr algn="ctr"/>
            <a:r>
              <a:rPr lang="de-CH" sz="1100" u="sng" dirty="0" smtClean="0">
                <a:solidFill>
                  <a:schemeClr val="tx2"/>
                </a:solidFill>
              </a:rPr>
              <a:t>Ausfallwahrscheinlichkeit</a:t>
            </a:r>
          </a:p>
          <a:p>
            <a:pPr algn="ctr"/>
            <a:endParaRPr lang="de-CH" sz="1100" dirty="0" smtClean="0">
              <a:solidFill>
                <a:schemeClr val="tx2"/>
              </a:solidFill>
            </a:endParaRPr>
          </a:p>
          <a:p>
            <a:r>
              <a:rPr lang="de-CH" sz="1100" dirty="0" smtClean="0">
                <a:solidFill>
                  <a:schemeClr val="tx2"/>
                </a:solidFill>
              </a:rPr>
              <a:t>Hypothekenbelastung</a:t>
            </a:r>
            <a:endParaRPr lang="de-CH" sz="1100" u="dash" dirty="0" smtClean="0">
              <a:solidFill>
                <a:schemeClr val="tx2"/>
              </a:solidFill>
            </a:endParaRPr>
          </a:p>
          <a:p>
            <a:r>
              <a:rPr lang="de-CH" sz="1100" u="dashLong" dirty="0" smtClean="0">
                <a:solidFill>
                  <a:schemeClr val="tx2"/>
                </a:solidFill>
              </a:rPr>
              <a:t>Beschäftigungssituation</a:t>
            </a:r>
            <a:endParaRPr lang="de-CH" sz="1100" u="dashLong" dirty="0" smtClean="0">
              <a:solidFill>
                <a:schemeClr val="tx2"/>
              </a:solidFill>
            </a:endParaRPr>
          </a:p>
          <a:p>
            <a:r>
              <a:rPr lang="de-CH" sz="1100" u="dashLong" dirty="0" smtClean="0">
                <a:solidFill>
                  <a:schemeClr val="tx2"/>
                </a:solidFill>
              </a:rPr>
              <a:t>Kreditbelastung</a:t>
            </a:r>
            <a:endParaRPr lang="de-CH" sz="1100" u="dashLong" dirty="0" smtClean="0">
              <a:solidFill>
                <a:schemeClr val="tx2"/>
              </a:solidFill>
            </a:endParaRPr>
          </a:p>
        </p:txBody>
      </p:sp>
      <p:sp>
        <p:nvSpPr>
          <p:cNvPr id="12" name="Ecken des Rechtecks auf der gleichen Seite schneiden 11"/>
          <p:cNvSpPr/>
          <p:nvPr/>
        </p:nvSpPr>
        <p:spPr>
          <a:xfrm>
            <a:off x="5580025" y="4777740"/>
            <a:ext cx="1715510" cy="1042957"/>
          </a:xfrm>
          <a:prstGeom prst="snip2SameRect">
            <a:avLst/>
          </a:prstGeom>
          <a:solidFill>
            <a:srgbClr val="CDFFCD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rmAutofit/>
          </a:bodyPr>
          <a:lstStyle/>
          <a:p>
            <a:pPr algn="ctr"/>
            <a:endParaRPr lang="de-CH" sz="1100" dirty="0" smtClean="0">
              <a:solidFill>
                <a:schemeClr val="tx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580025" y="4777740"/>
            <a:ext cx="1791837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RF0002_001</a:t>
            </a:r>
          </a:p>
          <a:p>
            <a:pPr algn="ctr"/>
            <a:r>
              <a:rPr lang="de-CH" sz="1100" u="sng" dirty="0" smtClean="0">
                <a:solidFill>
                  <a:schemeClr val="tx2"/>
                </a:solidFill>
              </a:rPr>
              <a:t>Beschäftigungssituation</a:t>
            </a:r>
          </a:p>
          <a:p>
            <a:pPr algn="ctr"/>
            <a:endParaRPr lang="de-CH" sz="1100" dirty="0" smtClean="0">
              <a:solidFill>
                <a:schemeClr val="tx2"/>
              </a:solidFill>
            </a:endParaRPr>
          </a:p>
          <a:p>
            <a:r>
              <a:rPr lang="de-CH" sz="1100" dirty="0" smtClean="0">
                <a:solidFill>
                  <a:schemeClr val="tx2"/>
                </a:solidFill>
              </a:rPr>
              <a:t># Jahre aktueller Job</a:t>
            </a:r>
          </a:p>
          <a:p>
            <a:r>
              <a:rPr lang="de-CH" sz="1100" dirty="0" smtClean="0">
                <a:solidFill>
                  <a:schemeClr val="tx2"/>
                </a:solidFill>
              </a:rPr>
              <a:t># Jobs letzte 5 Jahre</a:t>
            </a:r>
          </a:p>
        </p:txBody>
      </p:sp>
      <p:sp>
        <p:nvSpPr>
          <p:cNvPr id="15" name="Ecken des Rechtecks auf der gleichen Seite schneiden 14"/>
          <p:cNvSpPr/>
          <p:nvPr/>
        </p:nvSpPr>
        <p:spPr>
          <a:xfrm>
            <a:off x="2281083" y="4777740"/>
            <a:ext cx="1389421" cy="938719"/>
          </a:xfrm>
          <a:prstGeom prst="snip2SameRect">
            <a:avLst/>
          </a:prstGeom>
          <a:solidFill>
            <a:srgbClr val="CDFFCD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>
            <a:normAutofit/>
          </a:bodyPr>
          <a:lstStyle/>
          <a:p>
            <a:pPr algn="ctr"/>
            <a:endParaRPr lang="de-CH" sz="1100" dirty="0" smtClean="0">
              <a:solidFill>
                <a:schemeClr val="tx2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353030" y="4777740"/>
            <a:ext cx="125066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RF0003_001</a:t>
            </a:r>
          </a:p>
          <a:p>
            <a:pPr algn="ctr"/>
            <a:r>
              <a:rPr lang="de-CH" sz="1100" u="sng" dirty="0" smtClean="0">
                <a:solidFill>
                  <a:schemeClr val="tx2"/>
                </a:solidFill>
              </a:rPr>
              <a:t>Kreditbelastung</a:t>
            </a:r>
          </a:p>
          <a:p>
            <a:pPr algn="ctr"/>
            <a:endParaRPr lang="de-CH" sz="1100" dirty="0" smtClean="0">
              <a:solidFill>
                <a:schemeClr val="tx2"/>
              </a:solidFill>
            </a:endParaRPr>
          </a:p>
          <a:p>
            <a:r>
              <a:rPr lang="de-CH" sz="1100" dirty="0" smtClean="0">
                <a:solidFill>
                  <a:schemeClr val="tx2"/>
                </a:solidFill>
              </a:rPr>
              <a:t>Studentenkredit</a:t>
            </a:r>
          </a:p>
          <a:p>
            <a:r>
              <a:rPr lang="de-CH" sz="1100" dirty="0" smtClean="0">
                <a:solidFill>
                  <a:schemeClr val="tx2"/>
                </a:solidFill>
              </a:rPr>
              <a:t>Konsumkredit</a:t>
            </a:r>
          </a:p>
        </p:txBody>
      </p:sp>
      <p:cxnSp>
        <p:nvCxnSpPr>
          <p:cNvPr id="17" name="Form 16"/>
          <p:cNvCxnSpPr>
            <a:stCxn id="9" idx="2"/>
            <a:endCxn id="16" idx="0"/>
          </p:cNvCxnSpPr>
          <p:nvPr/>
        </p:nvCxnSpPr>
        <p:spPr>
          <a:xfrm rot="10800000" flipV="1">
            <a:off x="2978362" y="3777258"/>
            <a:ext cx="843334" cy="1000482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Form 17"/>
          <p:cNvCxnSpPr>
            <a:stCxn id="9" idx="0"/>
            <a:endCxn id="13" idx="0"/>
          </p:cNvCxnSpPr>
          <p:nvPr/>
        </p:nvCxnSpPr>
        <p:spPr>
          <a:xfrm>
            <a:off x="5580025" y="3777258"/>
            <a:ext cx="895919" cy="1000482"/>
          </a:xfrm>
          <a:prstGeom prst="bentConnector2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chteck 19"/>
          <p:cNvSpPr>
            <a:spLocks noChangeAspect="1"/>
          </p:cNvSpPr>
          <p:nvPr/>
        </p:nvSpPr>
        <p:spPr>
          <a:xfrm>
            <a:off x="4092750" y="1520698"/>
            <a:ext cx="1224000" cy="1224000"/>
          </a:xfrm>
          <a:prstGeom prst="octagon">
            <a:avLst/>
          </a:prstGeom>
          <a:solidFill>
            <a:srgbClr val="CDFFFF"/>
          </a:solidFill>
          <a:ln w="12700">
            <a:solidFill>
              <a:srgbClr val="5C85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>
            <a:normAutofit lnSpcReduction="10000"/>
          </a:bodyPr>
          <a:lstStyle/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BD0007_001</a:t>
            </a:r>
          </a:p>
          <a:p>
            <a:pPr algn="ctr"/>
            <a:r>
              <a:rPr lang="de-CH" sz="1100" dirty="0" smtClean="0">
                <a:solidFill>
                  <a:schemeClr val="tx2"/>
                </a:solidFill>
              </a:rPr>
              <a:t>Ausfall-Wahrschein-</a:t>
            </a:r>
            <a:r>
              <a:rPr lang="de-CH" sz="1100" dirty="0" err="1" smtClean="0">
                <a:solidFill>
                  <a:schemeClr val="tx2"/>
                </a:solidFill>
              </a:rPr>
              <a:t>lichkeit</a:t>
            </a:r>
            <a:r>
              <a:rPr lang="de-CH" sz="1100" dirty="0" smtClean="0">
                <a:solidFill>
                  <a:schemeClr val="tx2"/>
                </a:solidFill>
              </a:rPr>
              <a:t> bestimmen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A">
  <a:themeElements>
    <a:clrScheme name="AXAColors">
      <a:dk1>
        <a:sysClr val="windowText" lastClr="000000"/>
      </a:dk1>
      <a:lt1>
        <a:sysClr val="window" lastClr="FFFFFF"/>
      </a:lt1>
      <a:dk2>
        <a:srgbClr val="103184"/>
      </a:dk2>
      <a:lt2>
        <a:srgbClr val="FFFFFF"/>
      </a:lt2>
      <a:accent1>
        <a:srgbClr val="CCD6F0"/>
      </a:accent1>
      <a:accent2>
        <a:srgbClr val="284691"/>
      </a:accent2>
      <a:accent3>
        <a:srgbClr val="D8D8D8"/>
      </a:accent3>
      <a:accent4>
        <a:srgbClr val="FF1821"/>
      </a:accent4>
      <a:accent5>
        <a:srgbClr val="E9CDA7"/>
      </a:accent5>
      <a:accent6>
        <a:srgbClr val="4B91CD"/>
      </a:accent6>
      <a:hlink>
        <a:srgbClr val="4B91CD"/>
      </a:hlink>
      <a:folHlink>
        <a:srgbClr val="800080"/>
      </a:folHlink>
    </a:clrScheme>
    <a:fontScheme name="AXA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verantwortliche_x0020_Person xmlns="9e900e5a-8c84-4f61-86ec-a78922949dc3">
      <UserInfo>
        <DisplayName>Kurth Wilfried</DisplayName>
        <AccountId>36</AccountId>
        <AccountType/>
      </UserInfo>
    </verantwortliche_x0020_Person>
    <G_x00fc_ltig_x0020_bis_x0020__x0028_einschl_x002e__x0029_ xmlns="9e900e5a-8c84-4f61-86ec-a78922949dc3" xsi:nil="true"/>
    <G_x00fc_ltig_x0020_ab xmlns="9e900e5a-8c84-4f61-86ec-a78922949dc3" xsi:nil="true"/>
    <Bearbeitung_x002d_Status xmlns="9e900e5a-8c84-4f61-86ec-a78922949dc3">3</Bearbeitung_x002d_Status>
    <BD_x002d_Bez_x0020_und_x0020_Version xmlns="9e900e5a-8c84-4f61-86ec-a78922949dc3">Ausfallwahrscheinlichkeit bestimmen_V1</BD_x002d_Bez_x0020_und_x0020_Version>
    <Line_x0020_of_x0020_Buisness xmlns="9e900e5a-8c84-4f61-86ec-a78922949dc3">4</Line_x0020_of_x0020_Buisness>
    <verwendete_x0020_Rule_x0020_Families xmlns="9e900e5a-8c84-4f61-86ec-a78922949dc3">
      <Value>1</Value>
      <Value>3</Value>
      <Value>13</Value>
    </verwendete_x0020_Rule_x0020_Families>
    <Link_x0020_auf_x0020_Weisung_x0020_o_x002e__x0020__x00e4__x002e_ xmlns="9e900e5a-8c84-4f61-86ec-a78922949dc3">
      <Url>http://kpiusa.com/index.php/The-Decision-Model/the-decision-model.html</Url>
      <Description>The Decision model</Description>
    </Link_x0020_auf_x0020_Weisung_x0020_o_x002e__x0020__x00e4__x002e_>
    <Life_x0020_Cycle xmlns="9e900e5a-8c84-4f61-86ec-a78922949dc3">2</Life_x0020_Cycl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88AD2D746C91C45BDF9B0EC493842DE" ma:contentTypeVersion="13" ma:contentTypeDescription="Ein neues Dokument erstellen." ma:contentTypeScope="" ma:versionID="407a7484b9759fc2fb1d3e82ec29a90f">
  <xsd:schema xmlns:xsd="http://www.w3.org/2001/XMLSchema" xmlns:xs="http://www.w3.org/2001/XMLSchema" xmlns:p="http://schemas.microsoft.com/office/2006/metadata/properties" xmlns:ns2="9e900e5a-8c84-4f61-86ec-a78922949dc3" targetNamespace="http://schemas.microsoft.com/office/2006/metadata/properties" ma:root="true" ma:fieldsID="a49acaae0eb9444dff40fa2c43a2758d" ns2:_="">
    <xsd:import namespace="9e900e5a-8c84-4f61-86ec-a78922949dc3"/>
    <xsd:element name="properties">
      <xsd:complexType>
        <xsd:sequence>
          <xsd:element name="documentManagement">
            <xsd:complexType>
              <xsd:all>
                <xsd:element ref="ns2:BD_x002d_Bez_x0020_und_x0020_Version" minOccurs="0"/>
                <xsd:element ref="ns2:verwendete_x0020_Rule_x0020_Families" minOccurs="0"/>
                <xsd:element ref="ns2:Line_x0020_of_x0020_Buisness"/>
                <xsd:element ref="ns2:Link_x0020_auf_x0020_Weisung_x0020_o_x002e__x0020__x00e4__x002e_" minOccurs="0"/>
                <xsd:element ref="ns2:G_x00fc_ltig_x0020_ab" minOccurs="0"/>
                <xsd:element ref="ns2:G_x00fc_ltig_x0020_bis_x0020__x0028_einschl_x002e__x0029_" minOccurs="0"/>
                <xsd:element ref="ns2:Bearbeitung_x002d_Status"/>
                <xsd:element ref="ns2:verantwortliche_x0020_Person" minOccurs="0"/>
                <xsd:element ref="ns2:Life_x0020_Cycl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00e5a-8c84-4f61-86ec-a78922949dc3" elementFormDefault="qualified">
    <xsd:import namespace="http://schemas.microsoft.com/office/2006/documentManagement/types"/>
    <xsd:import namespace="http://schemas.microsoft.com/office/infopath/2007/PartnerControls"/>
    <xsd:element name="BD_x002d_Bez_x0020_und_x0020_Version" ma:index="1" nillable="true" ma:displayName="BD-Bez und Version" ma:internalName="BD_x002d_Bez_x0020_und_x0020_Version">
      <xsd:simpleType>
        <xsd:restriction base="dms:Text">
          <xsd:maxLength value="255"/>
        </xsd:restriction>
      </xsd:simpleType>
    </xsd:element>
    <xsd:element name="verwendete_x0020_Rule_x0020_Families" ma:index="3" nillable="true" ma:displayName="verwendete Rule Families" ma:list="{a34d2d87-2dcc-4de4-ba4c-c190a74fefce}" ma:internalName="verwendete_x0020_Rule_x0020_Families" ma:showField="RF_x002d_Bez_x0020_und_x0020_Version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ine_x0020_of_x0020_Buisness" ma:index="4" ma:displayName="Line of Buisness" ma:list="{c3eee485-a2b2-4bb8-bc16-d02e722f3cbb}" ma:internalName="Line_x0020_of_x0020_Buisness" ma:showField="Title">
      <xsd:simpleType>
        <xsd:restriction base="dms:Lookup"/>
      </xsd:simpleType>
    </xsd:element>
    <xsd:element name="Link_x0020_auf_x0020_Weisung_x0020_o_x002e__x0020__x00e4__x002e_" ma:index="5" nillable="true" ma:displayName="Link auf Weisung o. ä." ma:format="Hyperlink" ma:internalName="Link_x0020_auf_x0020_Weisung_x0020_o_x002e__x0020__x00e4__x002e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G_x00fc_ltig_x0020_ab" ma:index="6" nillable="true" ma:displayName="Gültig ab" ma:format="DateOnly" ma:internalName="G_x00fc_ltig_x0020_ab">
      <xsd:simpleType>
        <xsd:restriction base="dms:DateTime"/>
      </xsd:simpleType>
    </xsd:element>
    <xsd:element name="G_x00fc_ltig_x0020_bis_x0020__x0028_einschl_x002e__x0029_" ma:index="7" nillable="true" ma:displayName="Gültig bis (einschl.)" ma:format="DateOnly" ma:internalName="G_x00fc_ltig_x0020_bis_x0020__x0028_einschl_x002e__x0029_">
      <xsd:simpleType>
        <xsd:restriction base="dms:DateTime"/>
      </xsd:simpleType>
    </xsd:element>
    <xsd:element name="Bearbeitung_x002d_Status" ma:index="8" ma:displayName="Bearbeitung-Status" ma:list="{853a8d61-a765-4f0e-86bd-98eff4df0930}" ma:internalName="Bearbeitung_x002d_Status" ma:showField="Title">
      <xsd:simpleType>
        <xsd:restriction base="dms:Lookup"/>
      </xsd:simpleType>
    </xsd:element>
    <xsd:element name="verantwortliche_x0020_Person" ma:index="9" nillable="true" ma:displayName="verantwortliche Person" ma:list="UserInfo" ma:SharePointGroup="0" ma:internalName="verantwortliche_x0020_Perso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ife_x0020_Cycle" ma:index="16" ma:displayName="Life Cycle" ma:list="{ce9ac2c8-308e-4ac7-b7df-c8d4c1e996a0}" ma:internalName="Life_x0020_Cyc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Inhaltstyp"/>
        <xsd:element ref="dc:title" minOccurs="0" maxOccurs="1" ma:index="2" ma:displayName="Beschreibung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9DEF4D-B037-45A0-B518-BBFC7CEC6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44B7-B502-4822-97C4-A8DAA8278539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9e900e5a-8c84-4f61-86ec-a78922949dc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07CBC0-5D1F-423C-8BCD-DD36EDC446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00e5a-8c84-4f61-86ec-a78922949d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AXA</Template>
  <TotalTime>0</TotalTime>
  <Words>28</Words>
  <Application>Microsoft Office PowerPoint</Application>
  <PresentationFormat>A4-Papier (210x297 mm)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AXA</vt:lpstr>
      <vt:lpstr>Diagramm Ausfallwahrscheinlichkeit bestimmen</vt:lpstr>
    </vt:vector>
  </TitlesOfParts>
  <Company>AXA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Literatur-Beispiel</dc:title>
  <dc:creator>Wilfried Kurth</dc:creator>
  <cp:lastModifiedBy>Wilfried Kurth</cp:lastModifiedBy>
  <cp:revision>407</cp:revision>
  <cp:lastPrinted>2015-06-25T12:28:56Z</cp:lastPrinted>
  <dcterms:created xsi:type="dcterms:W3CDTF">2010-04-21T11:26:51Z</dcterms:created>
  <dcterms:modified xsi:type="dcterms:W3CDTF">2015-07-29T14:59:08Z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0x010100B88AD2D746C91C45BDF9B0EC493842DE</vt:lpwstr>
  </property>
  <property fmtid="{D5CDD505-2E9C-101B-9397-08002B2CF9AE}" pid="3" name="Phase">
    <vt:lpwstr>Phasenübergreifend</vt:lpwstr>
  </property>
  <property fmtid="{D5CDD505-2E9C-101B-9397-08002B2CF9AE}" pid="4" name="Gremium">
    <vt:lpwstr>Projektsitzung Kernteam</vt:lpwstr>
  </property>
  <property fmtid="{D5CDD505-2E9C-101B-9397-08002B2CF9AE}" pid="5" name="Responsible">
    <vt:lpwstr>Raubold Andreas21</vt:lpwstr>
  </property>
  <property fmtid="{D5CDD505-2E9C-101B-9397-08002B2CF9AE}" pid="6" name="DocVersion">
    <vt:lpwstr>0.7</vt:lpwstr>
  </property>
  <property fmtid="{D5CDD505-2E9C-101B-9397-08002B2CF9AE}" pid="7" name="ProjectNr">
    <vt:lpwstr>Project Nr</vt:lpwstr>
  </property>
  <property fmtid="{D5CDD505-2E9C-101B-9397-08002B2CF9AE}" pid="8" name="ProjectName">
    <vt:lpwstr>ProjectName</vt:lpwstr>
  </property>
  <property fmtid="{D5CDD505-2E9C-101B-9397-08002B2CF9AE}" pid="9" name="Category_Project_Document">
    <vt:lpwstr>Arbeitspaket</vt:lpwstr>
  </property>
  <property fmtid="{D5CDD505-2E9C-101B-9397-08002B2CF9AE}" pid="10" name="Process">
    <vt:lpwstr>RE</vt:lpwstr>
  </property>
  <property fmtid="{D5CDD505-2E9C-101B-9397-08002B2CF9AE}" pid="11" name="Workstream">
    <vt:lpwstr>Projektmanagement</vt:lpwstr>
  </property>
  <property fmtid="{D5CDD505-2E9C-101B-9397-08002B2CF9AE}" pid="12" name="_AdHocReviewCycleID">
    <vt:i4>1176191649</vt:i4>
  </property>
  <property fmtid="{D5CDD505-2E9C-101B-9397-08002B2CF9AE}" pid="13" name="_NewReviewCycle">
    <vt:lpwstr/>
  </property>
  <property fmtid="{D5CDD505-2E9C-101B-9397-08002B2CF9AE}" pid="14" name="_EmailSubject">
    <vt:lpwstr>Beispiele für Business Decision Diagrams</vt:lpwstr>
  </property>
  <property fmtid="{D5CDD505-2E9C-101B-9397-08002B2CF9AE}" pid="15" name="_AuthorEmail">
    <vt:lpwstr>wilfried.kurth@axa-winterthur.ch</vt:lpwstr>
  </property>
  <property fmtid="{D5CDD505-2E9C-101B-9397-08002B2CF9AE}" pid="16" name="_AuthorEmailDisplayName">
    <vt:lpwstr>Kurth Wilfried</vt:lpwstr>
  </property>
  <property fmtid="{D5CDD505-2E9C-101B-9397-08002B2CF9AE}" pid="17" name="KeyDoc">
    <vt:lpwstr>nein</vt:lpwstr>
  </property>
  <property fmtid="{D5CDD505-2E9C-101B-9397-08002B2CF9AE}" pid="18" name="Arbeitspakete">
    <vt:lpwstr>Zielbild</vt:lpwstr>
  </property>
  <property fmtid="{D5CDD505-2E9C-101B-9397-08002B2CF9AE}" pid="19" name="Order">
    <vt:r8>20100</vt:r8>
  </property>
  <property fmtid="{D5CDD505-2E9C-101B-9397-08002B2CF9AE}" pid="20" name="xd_ProgID">
    <vt:lpwstr/>
  </property>
  <property fmtid="{D5CDD505-2E9C-101B-9397-08002B2CF9AE}" pid="21" name="_CopySource">
    <vt:lpwstr/>
  </property>
  <property fmtid="{D5CDD505-2E9C-101B-9397-08002B2CF9AE}" pid="22" name="TemplateUrl">
    <vt:lpwstr/>
  </property>
  <property fmtid="{D5CDD505-2E9C-101B-9397-08002B2CF9AE}" pid="23" name="Veranstalt Scope">
    <vt:lpwstr>intern</vt:lpwstr>
  </property>
  <property fmtid="{D5CDD505-2E9C-101B-9397-08002B2CF9AE}" pid="24" name="Beschreibung">
    <vt:lpwstr>Literatur-Beispiel</vt:lpwstr>
  </property>
  <property fmtid="{D5CDD505-2E9C-101B-9397-08002B2CF9AE}" pid="25" name="B-IS-IT - Ebene">
    <vt:lpwstr>1</vt:lpwstr>
  </property>
  <property fmtid="{D5CDD505-2E9C-101B-9397-08002B2CF9AE}" pid="26" name="_PreviousAdHocReviewCycleID">
    <vt:i4>-629390098</vt:i4>
  </property>
</Properties>
</file>