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9144000" cy="6858000" type="screen4x3"/>
  <p:notesSz cx="6797675" cy="9926638"/>
  <p:defaultTextStyle>
    <a:defPPr>
      <a:defRPr lang="de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563"/>
    <a:srgbClr val="99C5C8"/>
    <a:srgbClr val="000000"/>
    <a:srgbClr val="004893"/>
    <a:srgbClr val="C3C4C5"/>
    <a:srgbClr val="FF1821"/>
    <a:srgbClr val="103184"/>
    <a:srgbClr val="4977B6"/>
    <a:srgbClr val="B2C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 autoAdjust="0"/>
    <p:restoredTop sz="87753" autoAdjust="0"/>
  </p:normalViewPr>
  <p:slideViewPr>
    <p:cSldViewPr snapToGrid="0" showGuides="1">
      <p:cViewPr varScale="1">
        <p:scale>
          <a:sx n="93" d="100"/>
          <a:sy n="93" d="100"/>
        </p:scale>
        <p:origin x="-522" y="-96"/>
      </p:cViewPr>
      <p:guideLst>
        <p:guide orient="horz" pos="386"/>
        <p:guide orient="horz" pos="2324"/>
        <p:guide orient="horz" pos="4082"/>
        <p:guide orient="horz" pos="4246"/>
        <p:guide orient="horz" pos="3805"/>
        <p:guide orient="horz" pos="628"/>
        <p:guide pos="155"/>
        <p:guide pos="464"/>
        <p:guide pos="3001"/>
        <p:guide pos="5297"/>
        <p:guide pos="2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-395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>
              <a:latin typeface="Century Gothic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de-CH" smtClean="0">
                <a:latin typeface="Century Gothic" pitchFamily="34" charset="0"/>
              </a:rPr>
              <a:pPr/>
              <a:t>29.07.2015</a:t>
            </a:fld>
            <a:endParaRPr lang="de-CH" dirty="0">
              <a:latin typeface="Century Gothic" pitchFamily="34" charset="0"/>
            </a:endParaRPr>
          </a:p>
        </p:txBody>
      </p:sp>
      <p:sp>
        <p:nvSpPr>
          <p:cNvPr id="4" name="Fuss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>
              <a:latin typeface="Century Gothic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de-CH" smtClean="0">
                <a:latin typeface="Century Gothic" pitchFamily="34" charset="0"/>
              </a:rPr>
              <a:pPr/>
              <a:t>‹Nr.›</a:t>
            </a:fld>
            <a:endParaRPr lang="de-CH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de-CH" smtClean="0"/>
              <a:pPr/>
              <a:t>29.07.2015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Textmasterformat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6" name="Fuss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cxnSp>
        <p:nvCxnSpPr>
          <p:cNvPr id="12" name="Gerade Verbindung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11" name="Parallelogramm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0" y="6193367"/>
            <a:ext cx="9144000" cy="664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pic>
        <p:nvPicPr>
          <p:cNvPr id="13" name="Bild 12" descr="axa_finanz_sicher_r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71" y="6330225"/>
            <a:ext cx="1989222" cy="393700"/>
          </a:xfrm>
          <a:prstGeom prst="rect">
            <a:avLst/>
          </a:prstGeom>
        </p:spPr>
      </p:pic>
      <p:sp>
        <p:nvSpPr>
          <p:cNvPr id="18" name="Inhaltsplatzhalter 17"/>
          <p:cNvSpPr>
            <a:spLocks noGrp="1"/>
          </p:cNvSpPr>
          <p:nvPr>
            <p:ph sz="quarter" idx="11" hasCustomPrompt="1"/>
          </p:nvPr>
        </p:nvSpPr>
        <p:spPr>
          <a:xfrm>
            <a:off x="356400" y="6489701"/>
            <a:ext cx="5508691" cy="21484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000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270000" indent="0">
              <a:buFontTx/>
              <a:buNone/>
              <a:defRPr sz="1000">
                <a:solidFill>
                  <a:srgbClr val="004563"/>
                </a:solidFill>
              </a:defRPr>
            </a:lvl2pPr>
            <a:lvl3pPr marL="504000" indent="0">
              <a:buFontTx/>
              <a:buNone/>
              <a:defRPr sz="1000">
                <a:solidFill>
                  <a:srgbClr val="004563"/>
                </a:solidFill>
              </a:defRPr>
            </a:lvl3pPr>
            <a:lvl4pPr marL="720000" indent="0">
              <a:buFontTx/>
              <a:buNone/>
              <a:defRPr sz="1000">
                <a:solidFill>
                  <a:srgbClr val="004563"/>
                </a:solidFill>
              </a:defRPr>
            </a:lvl4pPr>
            <a:lvl5pPr marL="936000" indent="0">
              <a:buFontTx/>
              <a:buNone/>
              <a:defRPr sz="1000">
                <a:solidFill>
                  <a:srgbClr val="004563"/>
                </a:solidFill>
              </a:defRPr>
            </a:lvl5pPr>
          </a:lstStyle>
          <a:p>
            <a:pPr lvl="0"/>
            <a:r>
              <a:rPr lang="de-CH" dirty="0" smtClean="0"/>
              <a:t>Autor,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22" name="Fuss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1"/>
          </p:nvPr>
        </p:nvSpPr>
        <p:spPr>
          <a:xfrm>
            <a:off x="730800" y="1508400"/>
            <a:ext cx="36288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762800" y="1508400"/>
            <a:ext cx="36288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730800" y="3873600"/>
            <a:ext cx="36288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4762800" y="3873600"/>
            <a:ext cx="36288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5"/>
          </p:nvPr>
        </p:nvSpPr>
        <p:spPr>
          <a:xfrm>
            <a:off x="736600" y="2217600"/>
            <a:ext cx="3623000" cy="144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26"/>
          </p:nvPr>
        </p:nvSpPr>
        <p:spPr>
          <a:xfrm>
            <a:off x="4764088" y="2217600"/>
            <a:ext cx="3656312" cy="144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27"/>
          </p:nvPr>
        </p:nvSpPr>
        <p:spPr>
          <a:xfrm>
            <a:off x="736600" y="4590000"/>
            <a:ext cx="3623000" cy="144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28"/>
          </p:nvPr>
        </p:nvSpPr>
        <p:spPr>
          <a:xfrm>
            <a:off x="4764088" y="4590000"/>
            <a:ext cx="3656312" cy="144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20" name="Fusszeilenplatzhalt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4816800" y="1569600"/>
            <a:ext cx="3592800" cy="4471200"/>
          </a:xfrm>
        </p:spPr>
        <p:txBody>
          <a:bodyPr anchor="ctr" anchorCtr="0"/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7"/>
          </p:nvPr>
        </p:nvSpPr>
        <p:spPr>
          <a:xfrm>
            <a:off x="1108075" y="2916000"/>
            <a:ext cx="2732400" cy="2440800"/>
          </a:xfrm>
        </p:spPr>
        <p:txBody>
          <a:bodyPr/>
          <a:lstStyle>
            <a:lvl1pPr marL="0" indent="0">
              <a:buNone/>
              <a:defRPr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Inhalt und 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rgbClr val="004563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5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5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198000">
              <a:spcBef>
                <a:spcPts val="350"/>
              </a:spcBef>
              <a:buClr>
                <a:schemeClr val="accent4"/>
              </a:buClr>
              <a:buSzPct val="110000"/>
              <a:buFont typeface="Wingdings" charset="2"/>
              <a:buChar char="§"/>
              <a:defRPr sz="15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198000" indent="-198000">
              <a:spcBef>
                <a:spcPts val="350"/>
              </a:spcBef>
              <a:buClr>
                <a:schemeClr val="accent2"/>
              </a:buClr>
              <a:buSzPct val="110000"/>
              <a:buFont typeface="Wingdings" charset="2"/>
              <a:buChar char="§"/>
              <a:defRPr sz="15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21" name="Textplatzhalter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198000">
              <a:spcBef>
                <a:spcPts val="350"/>
              </a:spcBef>
              <a:buClr>
                <a:schemeClr val="accent5"/>
              </a:buClr>
              <a:buSzPct val="110000"/>
              <a:buFont typeface="Wingdings" charset="2"/>
              <a:buChar char="§"/>
              <a:defRPr sz="15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30" name="Fusszeilenplatzhalter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32" name="Fusszeilenplatzhalter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738000" y="1569600"/>
            <a:ext cx="4284000" cy="4471200"/>
          </a:xfrm>
        </p:spPr>
        <p:txBody>
          <a:bodyPr anchor="ctr" anchorCtr="0"/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2800" y="284400"/>
            <a:ext cx="6469200" cy="4284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32799" y="748800"/>
            <a:ext cx="6469200" cy="360000"/>
          </a:xfrm>
        </p:spPr>
        <p:txBody>
          <a:bodyPr/>
          <a:lstStyle>
            <a:lvl1pPr marL="0" indent="0" algn="r">
              <a:buFontTx/>
              <a:buNone/>
              <a:defRPr sz="2000" b="0"/>
            </a:lvl1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88640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4563"/>
                </a:solidFill>
              </a:defRPr>
            </a:lvl1pPr>
          </a:lstStyle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18" name="Fuss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4563"/>
                </a:solidFill>
              </a:defRPr>
            </a:lvl1pPr>
          </a:lstStyle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738000" y="1569600"/>
            <a:ext cx="7671600" cy="4471200"/>
          </a:xfrm>
        </p:spPr>
        <p:txBody>
          <a:bodyPr/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tteilung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232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114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tteilung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10651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r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5286414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 he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rgbClr val="00456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9" name="Rechteck 13"/>
          <p:cNvSpPr/>
          <p:nvPr userDrawn="1"/>
        </p:nvSpPr>
        <p:spPr>
          <a:xfrm>
            <a:off x="0" y="6193367"/>
            <a:ext cx="9144000" cy="664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pic>
        <p:nvPicPr>
          <p:cNvPr id="10" name="Bild 9" descr="axa_finanz_sicher_r_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2"/>
          <a:stretch/>
        </p:blipFill>
        <p:spPr>
          <a:xfrm>
            <a:off x="8590409" y="6330225"/>
            <a:ext cx="421283" cy="393700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rgbClr val="004563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CH" dirty="0" smtClean="0"/>
              <a:t>1</a:t>
            </a:r>
          </a:p>
          <a:p>
            <a:pPr lvl="1"/>
            <a:r>
              <a:rPr lang="de-CH" dirty="0" smtClean="0"/>
              <a:t>ZWEITE EBENE</a:t>
            </a:r>
            <a:endParaRPr lang="de-CH" dirty="0"/>
          </a:p>
        </p:txBody>
      </p:sp>
      <p:sp>
        <p:nvSpPr>
          <p:cNvPr id="13" name="Parallelogramm 12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 dunkel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CH" dirty="0" smtClean="0"/>
              <a:t>1</a:t>
            </a:r>
          </a:p>
          <a:p>
            <a:pPr lvl="1"/>
            <a:r>
              <a:rPr lang="de-CH" dirty="0" smtClean="0"/>
              <a:t>ZWEITE EBENE</a:t>
            </a:r>
            <a:endParaRPr lang="de-CH" dirty="0"/>
          </a:p>
        </p:txBody>
      </p:sp>
      <p:sp>
        <p:nvSpPr>
          <p:cNvPr id="19" name="Parallelogramm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sp>
        <p:nvSpPr>
          <p:cNvPr id="8" name="Rechteck 13"/>
          <p:cNvSpPr/>
          <p:nvPr userDrawn="1"/>
        </p:nvSpPr>
        <p:spPr>
          <a:xfrm>
            <a:off x="0" y="6193367"/>
            <a:ext cx="9144000" cy="664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pic>
        <p:nvPicPr>
          <p:cNvPr id="9" name="Bild 8" descr="axa_finanz_sicher_r_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2"/>
          <a:stretch/>
        </p:blipFill>
        <p:spPr>
          <a:xfrm>
            <a:off x="8590409" y="6330225"/>
            <a:ext cx="421283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18" name="Fuss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>
          <a:xfrm>
            <a:off x="738000" y="2224800"/>
            <a:ext cx="7671600" cy="3816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22" name="Fuss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645732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7"/>
          </p:nvPr>
        </p:nvSpPr>
        <p:spPr>
          <a:xfrm>
            <a:off x="736600" y="2224800"/>
            <a:ext cx="3623000" cy="355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8"/>
          </p:nvPr>
        </p:nvSpPr>
        <p:spPr>
          <a:xfrm>
            <a:off x="4764088" y="2224800"/>
            <a:ext cx="3656312" cy="355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7695" y="331681"/>
            <a:ext cx="7681293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1868" y="1562999"/>
            <a:ext cx="7667119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CH" dirty="0"/>
          </a:p>
        </p:txBody>
      </p:sp>
      <p:sp>
        <p:nvSpPr>
          <p:cNvPr id="5" name="Fusszeilenplatzhalter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rgbClr val="004563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266700" y="6478376"/>
            <a:ext cx="799200" cy="0"/>
          </a:xfrm>
          <a:prstGeom prst="line">
            <a:avLst/>
          </a:prstGeom>
          <a:ln w="6350" cap="rnd" cmpd="sng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m 14"/>
          <p:cNvSpPr>
            <a:spLocks noChangeAspect="1"/>
          </p:cNvSpPr>
          <p:nvPr/>
        </p:nvSpPr>
        <p:spPr>
          <a:xfrm>
            <a:off x="233889" y="-15349"/>
            <a:ext cx="694268" cy="752699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727695" y="735475"/>
            <a:ext cx="7681293" cy="0"/>
          </a:xfrm>
          <a:prstGeom prst="line">
            <a:avLst/>
          </a:prstGeom>
          <a:ln w="63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rgbClr val="004563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de-CH" smtClean="0"/>
              <a:pPr/>
              <a:t>‹Nr.›</a:t>
            </a:fld>
            <a:r>
              <a:rPr lang="de-CH" smtClean="0"/>
              <a:t>   |  </a:t>
            </a:r>
            <a:endParaRPr lang="de-CH" dirty="0"/>
          </a:p>
        </p:txBody>
      </p:sp>
      <p:pic>
        <p:nvPicPr>
          <p:cNvPr id="19" name="Bild 18" descr="axa_finanz_sicher_r_rgb.eps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4"/>
          <a:stretch/>
        </p:blipFill>
        <p:spPr>
          <a:xfrm>
            <a:off x="8732828" y="6470032"/>
            <a:ext cx="277283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49" r:id="rId3"/>
    <p:sldLayoutId id="2147483766" r:id="rId4"/>
    <p:sldLayoutId id="2147483767" r:id="rId5"/>
    <p:sldLayoutId id="2147483768" r:id="rId6"/>
    <p:sldLayoutId id="2147483770" r:id="rId7"/>
    <p:sldLayoutId id="2147483771" r:id="rId8"/>
    <p:sldLayoutId id="2147483753" r:id="rId9"/>
    <p:sldLayoutId id="2147483773" r:id="rId10"/>
    <p:sldLayoutId id="2147483763" r:id="rId11"/>
    <p:sldLayoutId id="2147483755" r:id="rId12"/>
    <p:sldLayoutId id="2147483756" r:id="rId13"/>
    <p:sldLayoutId id="2147483774" r:id="rId14"/>
  </p:sldLayoutIdLst>
  <p:transition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accent4"/>
          </a:solidFill>
          <a:latin typeface="Century Gothic" pitchFamily="34" charset="0"/>
          <a:ea typeface="+mj-ea"/>
          <a:cs typeface="+mj-cs"/>
        </a:defRPr>
      </a:lvl1pPr>
    </p:titleStyle>
    <p:bodyStyle>
      <a:lvl1pPr marL="252000" indent="-252000" algn="l" defTabSz="457200" rtl="0" eaLnBrk="1" latinLnBrk="0" hangingPunct="1">
        <a:spcBef>
          <a:spcPts val="450"/>
        </a:spcBef>
        <a:buClr>
          <a:schemeClr val="accent6"/>
        </a:buClr>
        <a:buSzPct val="110000"/>
        <a:buFont typeface="Wingdings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22000" indent="-252000" algn="l" defTabSz="457200" rtl="0" eaLnBrk="1" latinLnBrk="0" hangingPunct="1">
        <a:spcBef>
          <a:spcPts val="400"/>
        </a:spcBef>
        <a:buClrTx/>
        <a:buFont typeface="Symbol" charset="2"/>
        <a:buChar char="-"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20000" indent="-216000" algn="l" defTabSz="457200" rtl="0" eaLnBrk="1" latinLnBrk="0" hangingPunct="1">
        <a:spcBef>
          <a:spcPts val="350"/>
        </a:spcBef>
        <a:buClr>
          <a:schemeClr val="accent2"/>
        </a:buClr>
        <a:buSzPct val="11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36000" indent="-216000" algn="l" defTabSz="457200" rtl="0" eaLnBrk="1" latinLnBrk="0" hangingPunct="1">
        <a:spcBef>
          <a:spcPts val="350"/>
        </a:spcBef>
        <a:buFont typeface="Symbol" charset="2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34000" indent="-198000" algn="l" defTabSz="457200" rtl="0" eaLnBrk="1" latinLnBrk="0" hangingPunct="1">
        <a:spcBef>
          <a:spcPts val="300"/>
        </a:spcBef>
        <a:buClr>
          <a:schemeClr val="tx2"/>
        </a:buClr>
        <a:buSzPct val="110000"/>
        <a:buFont typeface="Wingdings" charset="2"/>
        <a:buChar char="§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CH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2400" dirty="0" smtClean="0"/>
              <a:t>Diagramm Aussetzung Fahrerlaubnis bestimmen</a:t>
            </a:r>
            <a:endParaRPr lang="de-CH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BD0020</a:t>
            </a:r>
            <a:endParaRPr lang="de-CH" dirty="0"/>
          </a:p>
        </p:txBody>
      </p:sp>
      <p:cxnSp>
        <p:nvCxnSpPr>
          <p:cNvPr id="7" name="Gerade Verbindung mit Pfeil 6"/>
          <p:cNvCxnSpPr>
            <a:endCxn id="10" idx="0"/>
          </p:cNvCxnSpPr>
          <p:nvPr/>
        </p:nvCxnSpPr>
        <p:spPr>
          <a:xfrm>
            <a:off x="4352043" y="1368115"/>
            <a:ext cx="245" cy="9129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3289336" y="2281017"/>
            <a:ext cx="2125903" cy="994366"/>
            <a:chOff x="3245794" y="2600325"/>
            <a:chExt cx="2125903" cy="994366"/>
          </a:xfrm>
        </p:grpSpPr>
        <p:sp>
          <p:nvSpPr>
            <p:cNvPr id="9" name="Ecken des Rechtecks auf der gleichen Seite schneiden 8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396477" y="2600325"/>
              <a:ext cx="1824537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RF0055_001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Aussetzung Fahrerlaubnis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r>
                <a:rPr lang="de-CH" sz="1100" u="dashLong" dirty="0">
                  <a:solidFill>
                    <a:schemeClr val="tx2"/>
                  </a:solidFill>
                </a:rPr>
                <a:t>Test Physis</a:t>
              </a:r>
            </a:p>
            <a:p>
              <a:r>
                <a:rPr lang="de-CH" sz="1100" u="dashLong" dirty="0">
                  <a:solidFill>
                    <a:schemeClr val="tx2"/>
                  </a:solidFill>
                </a:rPr>
                <a:t>Test Psyche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5494939" y="3632301"/>
            <a:ext cx="2103461" cy="1122510"/>
            <a:chOff x="4885351" y="4154805"/>
            <a:chExt cx="2103461" cy="1122510"/>
          </a:xfrm>
        </p:grpSpPr>
        <p:sp>
          <p:nvSpPr>
            <p:cNvPr id="12" name="Ecken des Rechtecks auf der gleichen Seite schneiden 11"/>
            <p:cNvSpPr/>
            <p:nvPr/>
          </p:nvSpPr>
          <p:spPr>
            <a:xfrm>
              <a:off x="4885351" y="4154805"/>
              <a:ext cx="2103461" cy="1026825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885351" y="4169319"/>
              <a:ext cx="210346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RF0052_001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Test Physis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r>
                <a:rPr lang="de-CH" sz="1100" u="dashLong" dirty="0" smtClean="0">
                  <a:solidFill>
                    <a:schemeClr val="tx2"/>
                  </a:solidFill>
                </a:rPr>
                <a:t>Alter </a:t>
              </a:r>
              <a:r>
                <a:rPr lang="de-CH" sz="1100" u="dashLong" dirty="0">
                  <a:solidFill>
                    <a:schemeClr val="tx2"/>
                  </a:solidFill>
                </a:rPr>
                <a:t>Sehtest in Monaten</a:t>
              </a:r>
            </a:p>
            <a:p>
              <a:r>
                <a:rPr lang="de-CH" sz="1100" u="dashLong" dirty="0">
                  <a:solidFill>
                    <a:schemeClr val="tx2"/>
                  </a:solidFill>
                </a:rPr>
                <a:t>Alter Reaktionstest in Monaten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Form 17"/>
          <p:cNvCxnSpPr>
            <a:stCxn id="9" idx="0"/>
            <a:endCxn id="13" idx="0"/>
          </p:cNvCxnSpPr>
          <p:nvPr/>
        </p:nvCxnSpPr>
        <p:spPr>
          <a:xfrm>
            <a:off x="5415239" y="2778200"/>
            <a:ext cx="1131431" cy="868615"/>
          </a:xfrm>
          <a:prstGeom prst="bentConnector2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chteck 19"/>
          <p:cNvSpPr>
            <a:spLocks/>
          </p:cNvSpPr>
          <p:nvPr/>
        </p:nvSpPr>
        <p:spPr>
          <a:xfrm>
            <a:off x="3737212" y="767137"/>
            <a:ext cx="1224000" cy="1224000"/>
          </a:xfrm>
          <a:prstGeom prst="octagon">
            <a:avLst/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BD0020_001</a:t>
            </a:r>
          </a:p>
          <a:p>
            <a:pPr algn="ctr"/>
            <a:r>
              <a:rPr lang="de-CH" sz="1100" dirty="0" smtClean="0">
                <a:solidFill>
                  <a:schemeClr val="tx2"/>
                </a:solidFill>
              </a:rPr>
              <a:t>Aussetzung Fahrerlaubnis bestimmen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1070370" y="3523672"/>
            <a:ext cx="1768433" cy="876381"/>
            <a:chOff x="1447734" y="4224367"/>
            <a:chExt cx="1768433" cy="876381"/>
          </a:xfrm>
        </p:grpSpPr>
        <p:sp>
          <p:nvSpPr>
            <p:cNvPr id="15" name="Ecken des Rechtecks auf der gleichen Seite schneiden 14"/>
            <p:cNvSpPr/>
            <p:nvPr/>
          </p:nvSpPr>
          <p:spPr>
            <a:xfrm>
              <a:off x="1447734" y="4224367"/>
              <a:ext cx="1768433" cy="876381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447734" y="4240244"/>
              <a:ext cx="176843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RF0054_001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Test Psyche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>
                  <a:solidFill>
                    <a:schemeClr val="tx2"/>
                  </a:solidFill>
                </a:rPr>
                <a:t>Bewertung Fahrverhalten</a:t>
              </a:r>
            </a:p>
          </p:txBody>
        </p:sp>
      </p:grpSp>
      <p:cxnSp>
        <p:nvCxnSpPr>
          <p:cNvPr id="16" name="Form 17"/>
          <p:cNvCxnSpPr>
            <a:stCxn id="9" idx="2"/>
            <a:endCxn id="15" idx="3"/>
          </p:cNvCxnSpPr>
          <p:nvPr/>
        </p:nvCxnSpPr>
        <p:spPr>
          <a:xfrm rot="10800000" flipV="1">
            <a:off x="1954588" y="2778200"/>
            <a:ext cx="1334749" cy="745472"/>
          </a:xfrm>
          <a:prstGeom prst="bentConnector2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6877512" y="4911786"/>
            <a:ext cx="2103461" cy="883363"/>
            <a:chOff x="4885351" y="4154805"/>
            <a:chExt cx="2103461" cy="883363"/>
          </a:xfrm>
        </p:grpSpPr>
        <p:sp>
          <p:nvSpPr>
            <p:cNvPr id="25" name="Ecken des Rechtecks auf der gleichen Seite schneiden 24"/>
            <p:cNvSpPr/>
            <p:nvPr/>
          </p:nvSpPr>
          <p:spPr>
            <a:xfrm>
              <a:off x="4885351" y="4154805"/>
              <a:ext cx="2103461" cy="883363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885351" y="4169319"/>
              <a:ext cx="21034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RF0050_001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Reaktionstest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de-CH" sz="1100" dirty="0">
                  <a:solidFill>
                    <a:schemeClr val="tx2"/>
                  </a:solidFill>
                </a:rPr>
                <a:t>Alter Reaktionstest in </a:t>
              </a:r>
              <a:r>
                <a:rPr lang="de-CH" sz="1100" dirty="0" smtClean="0">
                  <a:solidFill>
                    <a:schemeClr val="tx2"/>
                  </a:solidFill>
                </a:rPr>
                <a:t>Monaten</a:t>
              </a:r>
              <a:endParaRPr lang="de-CH" sz="11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7" name="Form 17"/>
          <p:cNvCxnSpPr>
            <a:stCxn id="12" idx="0"/>
            <a:endCxn id="26" idx="0"/>
          </p:cNvCxnSpPr>
          <p:nvPr/>
        </p:nvCxnSpPr>
        <p:spPr>
          <a:xfrm>
            <a:off x="7598400" y="4145714"/>
            <a:ext cx="330843" cy="780586"/>
          </a:xfrm>
          <a:prstGeom prst="bentConnector2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/>
          <p:cNvGrpSpPr/>
          <p:nvPr/>
        </p:nvGrpSpPr>
        <p:grpSpPr>
          <a:xfrm>
            <a:off x="4278407" y="4930812"/>
            <a:ext cx="1726756" cy="886371"/>
            <a:chOff x="1468572" y="4224367"/>
            <a:chExt cx="1726756" cy="886371"/>
          </a:xfrm>
        </p:grpSpPr>
        <p:sp>
          <p:nvSpPr>
            <p:cNvPr id="29" name="Ecken des Rechtecks auf der gleichen Seite schneiden 28"/>
            <p:cNvSpPr/>
            <p:nvPr/>
          </p:nvSpPr>
          <p:spPr>
            <a:xfrm>
              <a:off x="1468572" y="4224367"/>
              <a:ext cx="1726755" cy="886371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468573" y="4240244"/>
              <a:ext cx="17267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RF0051_001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Sehtest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Alter Sehtest in Monaten</a:t>
              </a:r>
            </a:p>
          </p:txBody>
        </p:sp>
      </p:grpSp>
      <p:cxnSp>
        <p:nvCxnSpPr>
          <p:cNvPr id="31" name="Form 17"/>
          <p:cNvCxnSpPr>
            <a:stCxn id="12" idx="2"/>
            <a:endCxn id="29" idx="3"/>
          </p:cNvCxnSpPr>
          <p:nvPr/>
        </p:nvCxnSpPr>
        <p:spPr>
          <a:xfrm rot="10800000" flipV="1">
            <a:off x="5141785" y="4145714"/>
            <a:ext cx="353154" cy="785098"/>
          </a:xfrm>
          <a:prstGeom prst="bentConnector2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/>
        </p:nvGrpSpPr>
        <p:grpSpPr>
          <a:xfrm>
            <a:off x="463411" y="4724200"/>
            <a:ext cx="2980303" cy="1049610"/>
            <a:chOff x="841805" y="4224367"/>
            <a:chExt cx="2980303" cy="1049610"/>
          </a:xfrm>
        </p:grpSpPr>
        <p:sp>
          <p:nvSpPr>
            <p:cNvPr id="35" name="Ecken des Rechtecks auf der gleichen Seite schneiden 34"/>
            <p:cNvSpPr/>
            <p:nvPr/>
          </p:nvSpPr>
          <p:spPr>
            <a:xfrm>
              <a:off x="841805" y="4224367"/>
              <a:ext cx="2976608" cy="1049610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41805" y="4240244"/>
              <a:ext cx="2980303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RF0051_001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Bewertung Fahrverhalten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r>
                <a:rPr lang="de-CH" sz="1100" dirty="0" smtClean="0">
                  <a:solidFill>
                    <a:schemeClr val="tx2"/>
                  </a:solidFill>
                </a:rPr>
                <a:t>Anzahl Verkehrsverstösse letzte 12 Monaten</a:t>
              </a:r>
            </a:p>
            <a:p>
              <a:r>
                <a:rPr lang="de-CH" sz="1100" dirty="0" smtClean="0">
                  <a:solidFill>
                    <a:schemeClr val="tx2"/>
                  </a:solidFill>
                </a:rPr>
                <a:t>Inkl. schwere Verkehrsverstösse</a:t>
              </a:r>
            </a:p>
          </p:txBody>
        </p:sp>
      </p:grpSp>
      <p:cxnSp>
        <p:nvCxnSpPr>
          <p:cNvPr id="37" name="Form 17"/>
          <p:cNvCxnSpPr>
            <a:stCxn id="15" idx="1"/>
            <a:endCxn id="35" idx="3"/>
          </p:cNvCxnSpPr>
          <p:nvPr/>
        </p:nvCxnSpPr>
        <p:spPr>
          <a:xfrm rot="5400000">
            <a:off x="1791078" y="4560690"/>
            <a:ext cx="324147" cy="28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743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A">
  <a:themeElements>
    <a:clrScheme name="AXAColors">
      <a:dk1>
        <a:sysClr val="windowText" lastClr="000000"/>
      </a:dk1>
      <a:lt1>
        <a:sysClr val="window" lastClr="FFFFFF"/>
      </a:lt1>
      <a:dk2>
        <a:srgbClr val="103184"/>
      </a:dk2>
      <a:lt2>
        <a:srgbClr val="FFFFFF"/>
      </a:lt2>
      <a:accent1>
        <a:srgbClr val="103184"/>
      </a:accent1>
      <a:accent2>
        <a:srgbClr val="4B91CD"/>
      </a:accent2>
      <a:accent3>
        <a:srgbClr val="B69049"/>
      </a:accent3>
      <a:accent4>
        <a:srgbClr val="004563"/>
      </a:accent4>
      <a:accent5>
        <a:srgbClr val="7FA2B1"/>
      </a:accent5>
      <a:accent6>
        <a:srgbClr val="FF1821"/>
      </a:accent6>
      <a:hlink>
        <a:srgbClr val="4B91CD"/>
      </a:hlink>
      <a:folHlink>
        <a:srgbClr val="800080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88AD2D746C91C45BDF9B0EC493842DE" ma:contentTypeVersion="13" ma:contentTypeDescription="Ein neues Dokument erstellen." ma:contentTypeScope="" ma:versionID="407a7484b9759fc2fb1d3e82ec29a90f">
  <xsd:schema xmlns:xsd="http://www.w3.org/2001/XMLSchema" xmlns:xs="http://www.w3.org/2001/XMLSchema" xmlns:p="http://schemas.microsoft.com/office/2006/metadata/properties" xmlns:ns2="9e900e5a-8c84-4f61-86ec-a78922949dc3" targetNamespace="http://schemas.microsoft.com/office/2006/metadata/properties" ma:root="true" ma:fieldsID="a49acaae0eb9444dff40fa2c43a2758d" ns2:_="">
    <xsd:import namespace="9e900e5a-8c84-4f61-86ec-a78922949dc3"/>
    <xsd:element name="properties">
      <xsd:complexType>
        <xsd:sequence>
          <xsd:element name="documentManagement">
            <xsd:complexType>
              <xsd:all>
                <xsd:element ref="ns2:BD_x002d_Bez_x0020_und_x0020_Version" minOccurs="0"/>
                <xsd:element ref="ns2:verwendete_x0020_Rule_x0020_Families" minOccurs="0"/>
                <xsd:element ref="ns2:Line_x0020_of_x0020_Buisness"/>
                <xsd:element ref="ns2:Link_x0020_auf_x0020_Weisung_x0020_o_x002e__x0020__x00e4__x002e_" minOccurs="0"/>
                <xsd:element ref="ns2:G_x00fc_ltig_x0020_ab" minOccurs="0"/>
                <xsd:element ref="ns2:G_x00fc_ltig_x0020_bis_x0020__x0028_einschl_x002e__x0029_" minOccurs="0"/>
                <xsd:element ref="ns2:Bearbeitung_x002d_Status"/>
                <xsd:element ref="ns2:verantwortliche_x0020_Person" minOccurs="0"/>
                <xsd:element ref="ns2:Life_x0020_Cyc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00e5a-8c84-4f61-86ec-a78922949dc3" elementFormDefault="qualified">
    <xsd:import namespace="http://schemas.microsoft.com/office/2006/documentManagement/types"/>
    <xsd:import namespace="http://schemas.microsoft.com/office/infopath/2007/PartnerControls"/>
    <xsd:element name="BD_x002d_Bez_x0020_und_x0020_Version" ma:index="1" nillable="true" ma:displayName="BD-Bez und Version" ma:internalName="BD_x002d_Bez_x0020_und_x0020_Version">
      <xsd:simpleType>
        <xsd:restriction base="dms:Text">
          <xsd:maxLength value="255"/>
        </xsd:restriction>
      </xsd:simpleType>
    </xsd:element>
    <xsd:element name="verwendete_x0020_Rule_x0020_Families" ma:index="3" nillable="true" ma:displayName="verwendete Rule Families" ma:list="{a34d2d87-2dcc-4de4-ba4c-c190a74fefce}" ma:internalName="verwendete_x0020_Rule_x0020_Families" ma:showField="RF_x002d_Bez_x0020_und_x0020_Version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ine_x0020_of_x0020_Buisness" ma:index="4" ma:displayName="Line of Buisness" ma:list="{c3eee485-a2b2-4bb8-bc16-d02e722f3cbb}" ma:internalName="Line_x0020_of_x0020_Buisness" ma:showField="Title">
      <xsd:simpleType>
        <xsd:restriction base="dms:Lookup"/>
      </xsd:simpleType>
    </xsd:element>
    <xsd:element name="Link_x0020_auf_x0020_Weisung_x0020_o_x002e__x0020__x00e4__x002e_" ma:index="5" nillable="true" ma:displayName="Link auf Weisung o. ä." ma:format="Hyperlink" ma:internalName="Link_x0020_auf_x0020_Weisung_x0020_o_x002e__x0020__x00e4__x002e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G_x00fc_ltig_x0020_ab" ma:index="6" nillable="true" ma:displayName="Gültig ab" ma:format="DateOnly" ma:internalName="G_x00fc_ltig_x0020_ab">
      <xsd:simpleType>
        <xsd:restriction base="dms:DateTime"/>
      </xsd:simpleType>
    </xsd:element>
    <xsd:element name="G_x00fc_ltig_x0020_bis_x0020__x0028_einschl_x002e__x0029_" ma:index="7" nillable="true" ma:displayName="Gültig bis (einschl.)" ma:format="DateOnly" ma:internalName="G_x00fc_ltig_x0020_bis_x0020__x0028_einschl_x002e__x0029_">
      <xsd:simpleType>
        <xsd:restriction base="dms:DateTime"/>
      </xsd:simpleType>
    </xsd:element>
    <xsd:element name="Bearbeitung_x002d_Status" ma:index="8" ma:displayName="Bearbeitung-Status" ma:list="{853a8d61-a765-4f0e-86bd-98eff4df0930}" ma:internalName="Bearbeitung_x002d_Status" ma:showField="Title">
      <xsd:simpleType>
        <xsd:restriction base="dms:Lookup"/>
      </xsd:simpleType>
    </xsd:element>
    <xsd:element name="verantwortliche_x0020_Person" ma:index="9" nillable="true" ma:displayName="verantwortliche Person" ma:list="UserInfo" ma:SharePointGroup="0" ma:internalName="verantwortliche_x0020_Perso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ife_x0020_Cycle" ma:index="16" ma:displayName="Life Cycle" ma:list="{ce9ac2c8-308e-4ac7-b7df-c8d4c1e996a0}" ma:internalName="Life_x0020_Cycle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Inhaltstyp"/>
        <xsd:element ref="dc:title" minOccurs="0" maxOccurs="1" ma:index="2" ma:displayName="Beschreibung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earbeitung_x002d_Status xmlns="9e900e5a-8c84-4f61-86ec-a78922949dc3">1</Bearbeitung_x002d_Status>
    <Line_x0020_of_x0020_Buisness xmlns="9e900e5a-8c84-4f61-86ec-a78922949dc3">4</Line_x0020_of_x0020_Buisness>
    <verwendete_x0020_Rule_x0020_Families xmlns="9e900e5a-8c84-4f61-86ec-a78922949dc3"/>
    <G_x00fc_ltig_x0020_ab xmlns="9e900e5a-8c84-4f61-86ec-a78922949dc3" xsi:nil="true"/>
    <Link_x0020_auf_x0020_Weisung_x0020_o_x002e__x0020__x00e4__x002e_ xmlns="9e900e5a-8c84-4f61-86ec-a78922949dc3">
      <Url xsi:nil="true"/>
      <Description xsi:nil="true"/>
    </Link_x0020_auf_x0020_Weisung_x0020_o_x002e__x0020__x00e4__x002e_>
    <G_x00fc_ltig_x0020_bis_x0020__x0028_einschl_x002e__x0029_ xmlns="9e900e5a-8c84-4f61-86ec-a78922949dc3" xsi:nil="true"/>
    <Life_x0020_Cycle xmlns="9e900e5a-8c84-4f61-86ec-a78922949dc3">5</Life_x0020_Cycle>
    <BD_x002d_Bez_x0020_und_x0020_Version xmlns="9e900e5a-8c84-4f61-86ec-a78922949dc3">Aussetzung Fahrerlaubnis bestimmen_1</BD_x002d_Bez_x0020_und_x0020_Version>
    <verantwortliche_x0020_Person xmlns="9e900e5a-8c84-4f61-86ec-a78922949dc3">
      <UserInfo>
        <DisplayName/>
        <AccountId xsi:nil="true"/>
        <AccountType/>
      </UserInfo>
    </verantwortliche_x0020_Person>
  </documentManagement>
</p:properties>
</file>

<file path=customXml/itemProps1.xml><?xml version="1.0" encoding="utf-8"?>
<ds:datastoreItem xmlns:ds="http://schemas.openxmlformats.org/officeDocument/2006/customXml" ds:itemID="{755DA50E-EB28-4F60-93BC-4FA54859D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900e5a-8c84-4f61-86ec-a78922949d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79B7A0-8051-4203-950F-033BD10DAE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95883C-5CB6-430D-A8DE-C7AD5046EF4C}">
  <ds:schemaRefs>
    <ds:schemaRef ds:uri="http://www.w3.org/XML/1998/namespace"/>
    <ds:schemaRef ds:uri="http://purl.org/dc/terms/"/>
    <ds:schemaRef ds:uri="http://purl.org/dc/dcmitype/"/>
    <ds:schemaRef ds:uri="9e900e5a-8c84-4f61-86ec-a78922949dc3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</Words>
  <Application>Microsoft Office PowerPoint</Application>
  <PresentationFormat>Bildschirmpräsentation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AXA</vt:lpstr>
      <vt:lpstr>Diagramm Aussetzung Fahrerlaubnis bestimmen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 wird ermittelt, ob die Erlaubnis zum Fahren ausgesetzt werden muss</dc:title>
  <dc:creator>SAZUNIC Iva</dc:creator>
  <cp:lastModifiedBy>Wilfried Kurth</cp:lastModifiedBy>
  <cp:revision>145</cp:revision>
  <cp:lastPrinted>2015-03-20T14:32:46Z</cp:lastPrinted>
  <dcterms:created xsi:type="dcterms:W3CDTF">2014-10-28T12:52:43Z</dcterms:created>
  <dcterms:modified xsi:type="dcterms:W3CDTF">2015-07-29T15:00:03Z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538517649</vt:i4>
  </property>
  <property fmtid="{D5CDD505-2E9C-101B-9397-08002B2CF9AE}" pid="3" name="_NewReviewCycle">
    <vt:lpwstr/>
  </property>
  <property fmtid="{D5CDD505-2E9C-101B-9397-08002B2CF9AE}" pid="4" name="_EmailSubject">
    <vt:lpwstr>Beispiele für Business Decision Diagrams</vt:lpwstr>
  </property>
  <property fmtid="{D5CDD505-2E9C-101B-9397-08002B2CF9AE}" pid="5" name="_AuthorEmail">
    <vt:lpwstr>wilfried.kurth@axa-winterthur.ch</vt:lpwstr>
  </property>
  <property fmtid="{D5CDD505-2E9C-101B-9397-08002B2CF9AE}" pid="6" name="_AuthorEmailDisplayName">
    <vt:lpwstr>Kurth Wilfried</vt:lpwstr>
  </property>
  <property fmtid="{D5CDD505-2E9C-101B-9397-08002B2CF9AE}" pid="7" name="_PreviousAdHocReviewCycleID">
    <vt:i4>-1523324207</vt:i4>
  </property>
  <property fmtid="{D5CDD505-2E9C-101B-9397-08002B2CF9AE}" pid="8" name="ContentTypeId">
    <vt:lpwstr>0x010100B88AD2D746C91C45BDF9B0EC493842DE</vt:lpwstr>
  </property>
</Properties>
</file>