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0" autoAdjust="0"/>
    <p:restoredTop sz="94660"/>
  </p:normalViewPr>
  <p:slideViewPr>
    <p:cSldViewPr>
      <p:cViewPr varScale="1">
        <p:scale>
          <a:sx n="109" d="100"/>
          <a:sy n="109" d="100"/>
        </p:scale>
        <p:origin x="-9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4918461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4918461"/>
            <a:ext cx="2002464" cy="170177"/>
          </a:xfrm>
        </p:spPr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4917609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0"/>
            <a:ext cx="2057400" cy="92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"/>
            <a:ext cx="2133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122" name="AutoShape 2" descr="http://www.startupticker.ch/uploads/Image/Supporters/Hackzurich.jpg"/>
          <p:cNvSpPr>
            <a:spLocks noChangeAspect="1" noChangeArrowheads="1"/>
          </p:cNvSpPr>
          <p:nvPr userDrawn="1"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http://www.startupticker.ch/uploads/Image/Supporters/Hackzurich.jpg"/>
          <p:cNvSpPr>
            <a:spLocks noChangeAspect="1" noChangeArrowheads="1"/>
          </p:cNvSpPr>
          <p:nvPr userDrawn="1"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5" y="1"/>
            <a:ext cx="19811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73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8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4918461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4631DF8-8069-47C9-8841-009941CE3118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6288982-37F6-4886-9F25-0C9F4A7C67D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1657350"/>
            <a:ext cx="5105400" cy="215112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4" name="AutoShape 2" descr="https://lh6.ggpht.com/r7IGUPbp_phg8mXjTR5_ymIMuoL3EwAhgq3a1pP6xcoK4rPxVpVa4_cm1gsmx8hYYvo=w300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AutoShape 5" descr="Image result for car search apps logo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71452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Franklin Gothic Medium Cond" pitchFamily="34" charset="0"/>
              </a:rPr>
              <a:t>A </a:t>
            </a:r>
            <a:r>
              <a:rPr lang="en-US" sz="3600" i="1" dirty="0" smtClean="0">
                <a:solidFill>
                  <a:schemeClr val="bg1"/>
                </a:solidFill>
                <a:latin typeface="Franklin Gothic Medium Cond" pitchFamily="34" charset="0"/>
              </a:rPr>
              <a:t>Cool App </a:t>
            </a:r>
            <a:r>
              <a:rPr lang="en-US" sz="3600" i="1" dirty="0" smtClean="0">
                <a:solidFill>
                  <a:schemeClr val="bg1"/>
                </a:solidFill>
                <a:latin typeface="Franklin Gothic Medium Cond" pitchFamily="34" charset="0"/>
              </a:rPr>
              <a:t>for </a:t>
            </a:r>
            <a:endParaRPr lang="en-US" sz="3600" i="1" dirty="0" smtClean="0">
              <a:solidFill>
                <a:schemeClr val="bg1"/>
              </a:solidFill>
              <a:latin typeface="Franklin Gothic Medium Cond" pitchFamily="34" charset="0"/>
            </a:endParaRPr>
          </a:p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Franklin Gothic Medium Cond" pitchFamily="34" charset="0"/>
              </a:rPr>
              <a:t>“Hunting your Dream Car “ </a:t>
            </a:r>
            <a:endParaRPr lang="en-US" sz="3600" i="1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"/>
            <a:ext cx="2667000" cy="493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chemeClr val="accent4">
                    <a:lumMod val="75000"/>
                  </a:schemeClr>
                </a:solidFill>
              </a:rPr>
              <a:t>Team Members</a:t>
            </a:r>
            <a:r>
              <a:rPr lang="en-US" sz="2400" b="1" i="1" u="sng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en-US" sz="2000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Lorenz </a:t>
            </a:r>
            <a:r>
              <a:rPr lang="en-US" i="1" dirty="0" smtClean="0">
                <a:solidFill>
                  <a:schemeClr val="bg1"/>
                </a:solidFill>
              </a:rPr>
              <a:t>Hänggi  </a:t>
            </a:r>
            <a:r>
              <a:rPr lang="en-US" i="1" dirty="0" smtClean="0">
                <a:solidFill>
                  <a:schemeClr val="bg1"/>
                </a:solidFill>
              </a:rPr>
              <a:t>(Mobile)</a:t>
            </a:r>
            <a:r>
              <a:rPr lang="en-US" sz="1400" b="1" i="1" dirty="0" smtClean="0">
                <a:solidFill>
                  <a:schemeClr val="bg1"/>
                </a:solidFill>
              </a:rPr>
              <a:t>“Team </a:t>
            </a:r>
            <a:r>
              <a:rPr lang="en-US" sz="1400" b="1" i="1" dirty="0" smtClean="0">
                <a:solidFill>
                  <a:schemeClr val="bg1"/>
                </a:solidFill>
              </a:rPr>
              <a:t>Leader” </a:t>
            </a:r>
          </a:p>
          <a:p>
            <a:pPr marL="342900" indent="-342900"/>
            <a:endParaRPr lang="en-US" sz="1400" b="1" i="1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1400" b="1" i="1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1400" b="1" i="1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1400" b="1" i="1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1400" b="1" i="1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200" b="1" i="1" dirty="0" smtClean="0">
              <a:solidFill>
                <a:srgbClr val="002060"/>
              </a:solidFill>
            </a:endParaRPr>
          </a:p>
          <a:p>
            <a:pPr indent="-342900"/>
            <a:r>
              <a:rPr lang="en-US" i="1" dirty="0" smtClean="0">
                <a:solidFill>
                  <a:schemeClr val="bg1"/>
                </a:solidFill>
              </a:rPr>
              <a:t>Cedric </a:t>
            </a:r>
            <a:r>
              <a:rPr lang="en-US" i="1" dirty="0" smtClean="0">
                <a:solidFill>
                  <a:schemeClr val="bg1"/>
                </a:solidFill>
              </a:rPr>
              <a:t>Wider (</a:t>
            </a:r>
            <a:r>
              <a:rPr lang="en-US" i="1" dirty="0" smtClean="0">
                <a:solidFill>
                  <a:schemeClr val="bg1"/>
                </a:solidFill>
              </a:rPr>
              <a:t>Mobile)</a:t>
            </a:r>
          </a:p>
          <a:p>
            <a:pPr indent="-342900"/>
            <a:endParaRPr lang="en-US" i="1" dirty="0" smtClean="0">
              <a:solidFill>
                <a:schemeClr val="bg1"/>
              </a:solidFill>
            </a:endParaRPr>
          </a:p>
          <a:p>
            <a:pPr indent="-342900"/>
            <a:endParaRPr lang="en-US" sz="1600" dirty="0" smtClean="0">
              <a:solidFill>
                <a:srgbClr val="002060"/>
              </a:solidFill>
            </a:endParaRPr>
          </a:p>
          <a:p>
            <a:pPr indent="-342900" algn="ctr"/>
            <a:r>
              <a:rPr lang="en-US" sz="1050" dirty="0" smtClean="0">
                <a:solidFill>
                  <a:srgbClr val="002060"/>
                </a:solidFill>
              </a:rPr>
              <a:t> </a:t>
            </a:r>
            <a:endParaRPr lang="en-US" sz="1600" dirty="0" smtClean="0">
              <a:solidFill>
                <a:srgbClr val="002060"/>
              </a:solidFill>
            </a:endParaRPr>
          </a:p>
          <a:p>
            <a:pPr indent="-342900" algn="ctr"/>
            <a:endParaRPr lang="en-US" dirty="0" smtClean="0">
              <a:solidFill>
                <a:srgbClr val="002060"/>
              </a:solidFill>
            </a:endParaRPr>
          </a:p>
          <a:p>
            <a:pPr marL="342900" indent="-342900"/>
            <a:endParaRPr lang="en-US" sz="300" b="1" i="1" dirty="0" smtClean="0">
              <a:solidFill>
                <a:srgbClr val="002060"/>
              </a:solidFill>
            </a:endParaRPr>
          </a:p>
          <a:p>
            <a:pPr indent="-342900" algn="ctr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Nawar</a:t>
            </a:r>
            <a:r>
              <a:rPr lang="en-US" i="1" dirty="0" smtClean="0">
                <a:solidFill>
                  <a:schemeClr val="bg1"/>
                </a:solidFill>
              </a:rPr>
              <a:t> El </a:t>
            </a:r>
            <a:r>
              <a:rPr lang="en-US" i="1" dirty="0" err="1" smtClean="0">
                <a:solidFill>
                  <a:schemeClr val="bg1"/>
                </a:solidFill>
              </a:rPr>
              <a:t>Husseini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</a:p>
          <a:p>
            <a:pPr indent="-342900" algn="ctr"/>
            <a:r>
              <a:rPr lang="en-US" i="1" dirty="0" smtClean="0">
                <a:solidFill>
                  <a:schemeClr val="bg1"/>
                </a:solidFill>
              </a:rPr>
              <a:t> (Data Science)</a:t>
            </a:r>
          </a:p>
          <a:p>
            <a:pPr indent="-342900" algn="ctr"/>
            <a:endParaRPr lang="en-US" dirty="0" smtClean="0">
              <a:solidFill>
                <a:srgbClr val="002060"/>
              </a:solidFill>
            </a:endParaRPr>
          </a:p>
          <a:p>
            <a:pPr indent="-342900" algn="ctr"/>
            <a:endParaRPr lang="en-US" dirty="0" smtClean="0">
              <a:solidFill>
                <a:srgbClr val="002060"/>
              </a:solidFill>
            </a:endParaRPr>
          </a:p>
          <a:p>
            <a:pPr indent="-342900"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028" name="AutoShape 4" descr="http://www.hackzurich.com/logo.png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38600" y="4743452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bg1"/>
                </a:solidFill>
              </a:rPr>
              <a:t>( 9 am ) Sunday Oct-4</a:t>
            </a:r>
            <a:r>
              <a:rPr lang="en-US" sz="1400" b="1" i="1" baseline="30000" dirty="0" smtClean="0">
                <a:solidFill>
                  <a:schemeClr val="bg1"/>
                </a:solidFill>
              </a:rPr>
              <a:t>th</a:t>
            </a:r>
            <a:r>
              <a:rPr lang="en-US" sz="1400" b="1" i="1" dirty="0" smtClean="0">
                <a:solidFill>
                  <a:schemeClr val="bg1"/>
                </a:solidFill>
              </a:rPr>
              <a:t> 2015)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032" name="AutoShape 8" descr="Lorenz Hänggi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581150"/>
            <a:ext cx="3505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4775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34315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943350"/>
            <a:ext cx="990600" cy="106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-10-04 07.44.3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28"/>
            <a:ext cx="289177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2015-10-04 07.44.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3350"/>
            <a:ext cx="2431231" cy="4324350"/>
          </a:xfrm>
          <a:prstGeom prst="rect">
            <a:avLst/>
          </a:prstGeom>
        </p:spPr>
      </p:pic>
      <p:pic>
        <p:nvPicPr>
          <p:cNvPr id="7" name="Bild 6" descr="2015-10-04 07.45.0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71550"/>
            <a:ext cx="2286000" cy="4066031"/>
          </a:xfrm>
          <a:prstGeom prst="rect">
            <a:avLst/>
          </a:prstGeom>
        </p:spPr>
      </p:pic>
      <p:pic>
        <p:nvPicPr>
          <p:cNvPr id="8" name="Bild 7" descr="2015-10-04 07.45.0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8928"/>
            <a:ext cx="2891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8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42875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>
                <a:solidFill>
                  <a:schemeClr val="bg1"/>
                </a:solidFill>
              </a:rPr>
              <a:t>Thank </a:t>
            </a:r>
            <a:r>
              <a:rPr lang="en-US" sz="6600" i="1" dirty="0" smtClean="0">
                <a:solidFill>
                  <a:schemeClr val="bg1"/>
                </a:solidFill>
              </a:rPr>
              <a:t>you</a:t>
            </a:r>
            <a:endParaRPr lang="en-US" sz="6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467600" cy="341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4">
                    <a:lumMod val="75000"/>
                  </a:schemeClr>
                </a:solidFill>
              </a:rPr>
              <a:t>Main Goal: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800" i="1" dirty="0" smtClean="0">
                <a:solidFill>
                  <a:schemeClr val="bg1"/>
                </a:solidFill>
              </a:rPr>
              <a:t> Develop a </a:t>
            </a:r>
            <a:r>
              <a:rPr lang="en-US" sz="2800" i="1" dirty="0" smtClean="0">
                <a:solidFill>
                  <a:schemeClr val="bg1"/>
                </a:solidFill>
              </a:rPr>
              <a:t>cool, </a:t>
            </a:r>
            <a:r>
              <a:rPr lang="en-US" sz="2800" i="1" dirty="0" smtClean="0">
                <a:solidFill>
                  <a:schemeClr val="bg1"/>
                </a:solidFill>
              </a:rPr>
              <a:t>transparent &amp; user friendly </a:t>
            </a:r>
            <a:r>
              <a:rPr lang="en-US" sz="2800" i="1" dirty="0" err="1" smtClean="0">
                <a:solidFill>
                  <a:schemeClr val="bg1"/>
                </a:solidFill>
              </a:rPr>
              <a:t>iOS</a:t>
            </a:r>
            <a:r>
              <a:rPr lang="en-US" sz="2800" i="1" dirty="0" smtClean="0">
                <a:solidFill>
                  <a:schemeClr val="bg1"/>
                </a:solidFill>
              </a:rPr>
              <a:t> App </a:t>
            </a:r>
            <a:r>
              <a:rPr lang="en-US" sz="2800" i="1" dirty="0" smtClean="0">
                <a:solidFill>
                  <a:schemeClr val="bg1"/>
                </a:solidFill>
              </a:rPr>
              <a:t>(in 40 hrs) which guides you to your dream car by hunting just the right  ones based on who you are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 smtClean="0">
              <a:solidFill>
                <a:srgbClr val="FFC000"/>
              </a:solidFill>
            </a:endParaRPr>
          </a:p>
          <a:p>
            <a:r>
              <a:rPr lang="en-US" sz="2800" b="1" u="sng" dirty="0" smtClean="0">
                <a:solidFill>
                  <a:schemeClr val="accent4">
                    <a:lumMod val="75000"/>
                  </a:schemeClr>
                </a:solidFill>
              </a:rPr>
              <a:t>Major Activities that were  Implemented: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767963"/>
            <a:ext cx="7086600" cy="424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Figure out which attributes are important to filter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Field study at </a:t>
            </a:r>
            <a:r>
              <a:rPr lang="en-US" sz="2000" dirty="0" err="1" smtClean="0">
                <a:solidFill>
                  <a:schemeClr val="bg1"/>
                </a:solidFill>
              </a:rPr>
              <a:t>hackZurich</a:t>
            </a:r>
            <a:r>
              <a:rPr lang="en-US" sz="2000" dirty="0" smtClean="0">
                <a:solidFill>
                  <a:schemeClr val="bg1"/>
                </a:solidFill>
              </a:rPr>
              <a:t> (&gt; 15 people)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Make research </a:t>
            </a:r>
            <a:r>
              <a:rPr lang="en-US" sz="2000" dirty="0" smtClean="0">
                <a:solidFill>
                  <a:schemeClr val="bg1"/>
                </a:solidFill>
              </a:rPr>
              <a:t>of the API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Wire framing </a:t>
            </a:r>
            <a:r>
              <a:rPr lang="en-US" sz="2000" dirty="0" smtClean="0">
                <a:solidFill>
                  <a:schemeClr val="bg1"/>
                </a:solidFill>
              </a:rPr>
              <a:t>&amp; </a:t>
            </a:r>
            <a:r>
              <a:rPr lang="en-US" sz="2000" dirty="0" smtClean="0">
                <a:solidFill>
                  <a:schemeClr val="bg1"/>
                </a:solidFill>
              </a:rPr>
              <a:t>navigation </a:t>
            </a:r>
            <a:r>
              <a:rPr lang="en-US" sz="2000" dirty="0" smtClean="0">
                <a:solidFill>
                  <a:schemeClr val="bg1"/>
                </a:solidFill>
              </a:rPr>
              <a:t>actions on high level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Determine </a:t>
            </a:r>
            <a:r>
              <a:rPr lang="en-US" sz="2000" dirty="0" smtClean="0">
                <a:solidFill>
                  <a:schemeClr val="bg1"/>
                </a:solidFill>
              </a:rPr>
              <a:t>which </a:t>
            </a:r>
            <a:r>
              <a:rPr lang="en-US" sz="2000" dirty="0" smtClean="0">
                <a:solidFill>
                  <a:schemeClr val="bg1"/>
                </a:solidFill>
              </a:rPr>
              <a:t>page is dynamic which is static 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Design </a:t>
            </a:r>
            <a:r>
              <a:rPr lang="en-US" sz="2000" dirty="0" smtClean="0">
                <a:solidFill>
                  <a:schemeClr val="bg1"/>
                </a:solidFill>
              </a:rPr>
              <a:t>&amp; code for all the details of every page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Implement </a:t>
            </a:r>
            <a:r>
              <a:rPr lang="en-US" sz="2000" dirty="0" smtClean="0">
                <a:solidFill>
                  <a:schemeClr val="bg1"/>
                </a:solidFill>
              </a:rPr>
              <a:t>a static clickable </a:t>
            </a:r>
            <a:r>
              <a:rPr lang="en-US" sz="2000" dirty="0" smtClean="0">
                <a:solidFill>
                  <a:schemeClr val="bg1"/>
                </a:solidFill>
              </a:rPr>
              <a:t>App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Make every </a:t>
            </a:r>
            <a:r>
              <a:rPr lang="en-US" sz="2000" dirty="0" smtClean="0">
                <a:solidFill>
                  <a:schemeClr val="bg1"/>
                </a:solidFill>
              </a:rPr>
              <a:t>page </a:t>
            </a:r>
            <a:r>
              <a:rPr lang="en-US" sz="2000" dirty="0" smtClean="0">
                <a:solidFill>
                  <a:schemeClr val="bg1"/>
                </a:solidFill>
              </a:rPr>
              <a:t>dynamic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276350"/>
            <a:ext cx="746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 smtClean="0">
              <a:solidFill>
                <a:srgbClr val="FFC000"/>
              </a:solidFill>
            </a:endParaRPr>
          </a:p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How it Works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-10-04 07.49.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19050"/>
            <a:ext cx="2891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" name="Bild 2" descr="2015-10-04 07.41.3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289177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" name="Bild 2" descr="2015-10-04 07.41.4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89177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" name="Bild 2" descr="2015-10-04 07.43.5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"/>
            <a:ext cx="289177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-10-04 07.44.0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-30339"/>
            <a:ext cx="2891773" cy="5143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153</Words>
  <Application>Microsoft Macintosh PowerPoint</Application>
  <PresentationFormat>Bildschirmpräsentation (16:9)</PresentationFormat>
  <Paragraphs>37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Opulent</vt:lpstr>
      <vt:lpstr>    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nawwar</dc:creator>
  <cp:lastModifiedBy>Lorenz Hänggi</cp:lastModifiedBy>
  <cp:revision>29</cp:revision>
  <dcterms:created xsi:type="dcterms:W3CDTF">2015-10-03T18:56:58Z</dcterms:created>
  <dcterms:modified xsi:type="dcterms:W3CDTF">2015-10-04T06:06:27Z</dcterms:modified>
</cp:coreProperties>
</file>