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30" d="100"/>
          <a:sy n="130" d="100"/>
        </p:scale>
        <p:origin x="42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DAF1-E133-5348-B6A4-DA88E4D4EEE3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C89A-1AC0-434E-9D0A-20F35EF03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0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C89A-1AC0-434E-9D0A-20F35EF034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5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6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8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6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4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5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1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9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69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3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3B23-224B-244C-97F3-2F3443B410EF}" type="datetimeFigureOut">
              <a:rPr lang="de-DE" smtClean="0"/>
              <a:t>02.07.17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EB79F-A1FF-5D44-A831-6900750AB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hitecture overview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" y="467833"/>
            <a:ext cx="12158716" cy="591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ierung 2"/>
          <p:cNvGrpSpPr/>
          <p:nvPr/>
        </p:nvGrpSpPr>
        <p:grpSpPr>
          <a:xfrm>
            <a:off x="7467323" y="5968157"/>
            <a:ext cx="1826719" cy="822755"/>
            <a:chOff x="7093697" y="5765779"/>
            <a:chExt cx="1826719" cy="822755"/>
          </a:xfrm>
        </p:grpSpPr>
        <p:pic>
          <p:nvPicPr>
            <p:cNvPr id="1028" name="Picture 4" descr="https://azurecomcdn.azureedge.net/cvt-ffd34129d4887bf911edd7b80474f49530ae819352b89c03939321bd8b9dd3ab/images/page/services/cognitive-services/qna-maker/03-integrati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8387" y="5765779"/>
              <a:ext cx="1792029" cy="82275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</p:pic>
        <p:sp>
          <p:nvSpPr>
            <p:cNvPr id="2" name="Textfeld 1"/>
            <p:cNvSpPr txBox="1"/>
            <p:nvPr/>
          </p:nvSpPr>
          <p:spPr>
            <a:xfrm>
              <a:off x="7093697" y="6308169"/>
              <a:ext cx="930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QNA </a:t>
              </a:r>
              <a:r>
                <a:rPr lang="de-DE" sz="1200" b="1" dirty="0" err="1" smtClean="0"/>
                <a:t>Maker</a:t>
              </a:r>
              <a:endParaRPr lang="de-DE" sz="1200" b="1" dirty="0"/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37" y="6389834"/>
            <a:ext cx="463997" cy="3977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722097" y="5237765"/>
            <a:ext cx="6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/>
                </a:solidFill>
              </a:rPr>
              <a:t>LUIS.AI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1</cp:revision>
  <dcterms:created xsi:type="dcterms:W3CDTF">2017-07-02T16:04:19Z</dcterms:created>
  <dcterms:modified xsi:type="dcterms:W3CDTF">2017-07-02T16:12:56Z</dcterms:modified>
</cp:coreProperties>
</file>