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2" r:id="rId3"/>
    <p:sldId id="273" r:id="rId4"/>
    <p:sldId id="274" r:id="rId5"/>
    <p:sldId id="271" r:id="rId6"/>
    <p:sldId id="269" r:id="rId7"/>
    <p:sldId id="258" r:id="rId8"/>
    <p:sldId id="261" r:id="rId9"/>
    <p:sldId id="263" r:id="rId10"/>
    <p:sldId id="267" r:id="rId11"/>
    <p:sldId id="262" r:id="rId12"/>
    <p:sldId id="266" r:id="rId13"/>
    <p:sldId id="270" r:id="rId14"/>
    <p:sldId id="260" r:id="rId15"/>
    <p:sldId id="264" r:id="rId16"/>
    <p:sldId id="257" r:id="rId17"/>
    <p:sldId id="265" r:id="rId18"/>
    <p:sldId id="25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2"/>
    <p:restoredTop sz="94683"/>
  </p:normalViewPr>
  <p:slideViewPr>
    <p:cSldViewPr snapToGrid="0" snapToObjects="1">
      <p:cViewPr varScale="1">
        <p:scale>
          <a:sx n="124" d="100"/>
          <a:sy n="124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FEB1-FA5D-EA49-A73D-A94E1A067AD1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FCD-4251-AD4A-96A9-88C45376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 = Entry / Autry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6097-C772-9B47-B4EA-297B5EA6B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Insurance B2B services using CORDA</a:t>
            </a:r>
          </a:p>
        </p:txBody>
      </p:sp>
    </p:spTree>
    <p:extLst>
      <p:ext uri="{BB962C8B-B14F-4D97-AF65-F5344CB8AC3E}">
        <p14:creationId xmlns:p14="http://schemas.microsoft.com/office/powerpoint/2010/main" val="153275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E0376-D145-A548-B59B-7069833B9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ShareData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7F877F-5344-4D45-B320-38E9A3C23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</a:t>
              </a:r>
              <a:r>
                <a:rPr lang="en-US" dirty="0" err="1">
                  <a:solidFill>
                    <a:schemeClr val="tx1"/>
                  </a:solidFill>
                </a:rPr>
                <a:t>SharedData</a:t>
              </a:r>
              <a:r>
                <a:rPr lang="en-US" dirty="0">
                  <a:solidFill>
                    <a:schemeClr val="tx1"/>
                  </a:solidFill>
                </a:rPr>
                <a:t> – Command Create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Patient Record (identical)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Patient Record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</a:t>
              </a:r>
              <a:r>
                <a:rPr lang="en-US" dirty="0" err="1">
                  <a:solidFill>
                    <a:schemeClr val="tx1"/>
                  </a:solidFill>
                </a:rPr>
                <a:t>SharedData</a:t>
              </a:r>
              <a:r>
                <a:rPr lang="en-US" dirty="0">
                  <a:solidFill>
                    <a:schemeClr val="tx1"/>
                  </a:solidFill>
                </a:rPr>
                <a:t>, Payment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patient</a:t>
            </a:r>
          </a:p>
          <a:p>
            <a:r>
              <a:rPr lang="en-US" dirty="0"/>
              <a:t>Parties: insurer, service provider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Parameter: mandatory Ids, optional Ids, 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20906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</a:t>
              </a:r>
              <a:r>
                <a:rPr lang="en-US" dirty="0" err="1">
                  <a:solidFill>
                    <a:schemeClr val="tx1"/>
                  </a:solidFill>
                </a:rPr>
                <a:t>SharedData</a:t>
              </a:r>
              <a:r>
                <a:rPr lang="en-US" dirty="0">
                  <a:solidFill>
                    <a:schemeClr val="tx1"/>
                  </a:solidFill>
                </a:rPr>
                <a:t> – Command Pay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Patient Record (identical)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Patient Record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</a:t>
              </a:r>
              <a:r>
                <a:rPr lang="en-US" dirty="0" err="1">
                  <a:solidFill>
                    <a:schemeClr val="tx1"/>
                  </a:solidFill>
                </a:rPr>
                <a:t>SharedData</a:t>
              </a:r>
              <a:r>
                <a:rPr lang="en-US" dirty="0">
                  <a:solidFill>
                    <a:schemeClr val="tx1"/>
                  </a:solidFill>
                </a:rPr>
                <a:t>, Payment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</a:t>
              </a:r>
              <a:r>
                <a:rPr lang="en-US" dirty="0" err="1">
                  <a:solidFill>
                    <a:schemeClr val="tx1"/>
                  </a:solidFill>
                </a:rPr>
                <a:t>SharedData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patient</a:t>
            </a:r>
          </a:p>
          <a:p>
            <a:r>
              <a:rPr lang="en-US" dirty="0"/>
              <a:t>Parties: no new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Parameter: </a:t>
            </a:r>
          </a:p>
        </p:txBody>
      </p:sp>
    </p:spTree>
    <p:extLst>
      <p:ext uri="{BB962C8B-B14F-4D97-AF65-F5344CB8AC3E}">
        <p14:creationId xmlns:p14="http://schemas.microsoft.com/office/powerpoint/2010/main" val="364500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E0376-D145-A548-B59B-7069833B9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7F877F-5344-4D45-B320-38E9A3C23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10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x</a:t>
            </a:r>
          </a:p>
          <a:p>
            <a:r>
              <a:rPr lang="en-US" dirty="0"/>
              <a:t>Parties: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</p:txBody>
      </p:sp>
    </p:spTree>
    <p:extLst>
      <p:ext uri="{BB962C8B-B14F-4D97-AF65-F5344CB8AC3E}">
        <p14:creationId xmlns:p14="http://schemas.microsoft.com/office/powerpoint/2010/main" val="159563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  <a:stCxn id="5" idx="3"/>
          </p:cNvCxnSpPr>
          <p:nvPr/>
        </p:nvCxnSpPr>
        <p:spPr>
          <a:xfrm>
            <a:off x="1371600" y="1193800"/>
            <a:ext cx="957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5117" y="806450"/>
            <a:ext cx="10964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590800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5117" y="2203450"/>
            <a:ext cx="10964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Insurer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19200" y="3987800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5117" y="3600450"/>
            <a:ext cx="10964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5384799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5117" y="4997449"/>
            <a:ext cx="10964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Nutrition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1F036C-050B-804C-BB32-1AFE65679028}"/>
              </a:ext>
            </a:extLst>
          </p:cNvPr>
          <p:cNvGrpSpPr/>
          <p:nvPr/>
        </p:nvGrpSpPr>
        <p:grpSpPr>
          <a:xfrm>
            <a:off x="1948070" y="387626"/>
            <a:ext cx="2550858" cy="806174"/>
            <a:chOff x="1948070" y="387626"/>
            <a:chExt cx="2550858" cy="80617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308A3D-629F-134E-BA3A-0FE0554354C5}"/>
                </a:ext>
              </a:extLst>
            </p:cNvPr>
            <p:cNvCxnSpPr/>
            <p:nvPr/>
          </p:nvCxnSpPr>
          <p:spPr>
            <a:xfrm>
              <a:off x="1948070" y="387626"/>
              <a:ext cx="0" cy="80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7140DE-5427-0E40-8DFD-D8C4524860E0}"/>
                </a:ext>
              </a:extLst>
            </p:cNvPr>
            <p:cNvSpPr txBox="1"/>
            <p:nvPr/>
          </p:nvSpPr>
          <p:spPr>
            <a:xfrm>
              <a:off x="1976763" y="504310"/>
              <a:ext cx="252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 Create, Update, Patch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80F222-82F8-834F-9470-FBA7B3B80EC6}"/>
              </a:ext>
            </a:extLst>
          </p:cNvPr>
          <p:cNvGrpSpPr/>
          <p:nvPr/>
        </p:nvGrpSpPr>
        <p:grpSpPr>
          <a:xfrm>
            <a:off x="4691270" y="387626"/>
            <a:ext cx="1847268" cy="806174"/>
            <a:chOff x="1948070" y="387626"/>
            <a:chExt cx="1847268" cy="80617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B3BF9F-47CC-6B45-B89C-2A3BF0995E10}"/>
                </a:ext>
              </a:extLst>
            </p:cNvPr>
            <p:cNvCxnSpPr/>
            <p:nvPr/>
          </p:nvCxnSpPr>
          <p:spPr>
            <a:xfrm>
              <a:off x="1948070" y="387626"/>
              <a:ext cx="0" cy="80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300D03-D359-104B-953C-FB7BC3D9B348}"/>
                </a:ext>
              </a:extLst>
            </p:cNvPr>
            <p:cNvSpPr txBox="1"/>
            <p:nvPr/>
          </p:nvSpPr>
          <p:spPr>
            <a:xfrm>
              <a:off x="1976763" y="504310"/>
              <a:ext cx="181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ShareData</a:t>
              </a:r>
              <a:r>
                <a:rPr lang="en-US" dirty="0"/>
                <a:t> Create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647C1C-AB0C-9B4B-ABE7-C56B81DEF537}"/>
              </a:ext>
            </a:extLst>
          </p:cNvPr>
          <p:cNvCxnSpPr>
            <a:cxnSpLocks/>
          </p:cNvCxnSpPr>
          <p:nvPr/>
        </p:nvCxnSpPr>
        <p:spPr>
          <a:xfrm>
            <a:off x="5092149" y="1178063"/>
            <a:ext cx="0" cy="28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F64B50-5B43-5042-A64C-9EDAED2C2DE0}"/>
              </a:ext>
            </a:extLst>
          </p:cNvPr>
          <p:cNvCxnSpPr>
            <a:cxnSpLocks/>
          </p:cNvCxnSpPr>
          <p:nvPr/>
        </p:nvCxnSpPr>
        <p:spPr>
          <a:xfrm>
            <a:off x="4866862" y="11938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E4F38-27A5-9247-A6D1-87C54DF0C5DE}"/>
              </a:ext>
            </a:extLst>
          </p:cNvPr>
          <p:cNvCxnSpPr>
            <a:cxnSpLocks/>
          </p:cNvCxnSpPr>
          <p:nvPr/>
        </p:nvCxnSpPr>
        <p:spPr>
          <a:xfrm>
            <a:off x="5370444" y="1193800"/>
            <a:ext cx="0" cy="41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A701B1-0A7A-0743-B113-C4F229348E95}"/>
              </a:ext>
            </a:extLst>
          </p:cNvPr>
          <p:cNvGrpSpPr/>
          <p:nvPr/>
        </p:nvGrpSpPr>
        <p:grpSpPr>
          <a:xfrm>
            <a:off x="7648152" y="1800363"/>
            <a:ext cx="1284358" cy="806174"/>
            <a:chOff x="1948070" y="387626"/>
            <a:chExt cx="1284358" cy="80617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1D7ACD-9689-2C42-86F4-CA78578AD07F}"/>
                </a:ext>
              </a:extLst>
            </p:cNvPr>
            <p:cNvCxnSpPr/>
            <p:nvPr/>
          </p:nvCxnSpPr>
          <p:spPr>
            <a:xfrm>
              <a:off x="1948070" y="387626"/>
              <a:ext cx="0" cy="80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5C9AEE-0455-3C4F-ACFD-DF637AA48891}"/>
                </a:ext>
              </a:extLst>
            </p:cNvPr>
            <p:cNvSpPr txBox="1"/>
            <p:nvPr/>
          </p:nvSpPr>
          <p:spPr>
            <a:xfrm>
              <a:off x="1976763" y="504310"/>
              <a:ext cx="1255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Policy Issue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95D42B-81ED-194C-A14B-507CDEEBF8D9}"/>
              </a:ext>
            </a:extLst>
          </p:cNvPr>
          <p:cNvGrpSpPr/>
          <p:nvPr/>
        </p:nvGrpSpPr>
        <p:grpSpPr>
          <a:xfrm>
            <a:off x="6734719" y="371889"/>
            <a:ext cx="1290770" cy="806174"/>
            <a:chOff x="1948070" y="387626"/>
            <a:chExt cx="1290770" cy="80617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E7BCA61-46A0-0B47-93DC-DD7F42BA66F0}"/>
                </a:ext>
              </a:extLst>
            </p:cNvPr>
            <p:cNvCxnSpPr/>
            <p:nvPr/>
          </p:nvCxnSpPr>
          <p:spPr>
            <a:xfrm>
              <a:off x="1948070" y="387626"/>
              <a:ext cx="0" cy="80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8BB80-93F4-FC4C-B4A7-D92B290D8A3A}"/>
                </a:ext>
              </a:extLst>
            </p:cNvPr>
            <p:cNvSpPr txBox="1"/>
            <p:nvPr/>
          </p:nvSpPr>
          <p:spPr>
            <a:xfrm>
              <a:off x="1976763" y="504310"/>
              <a:ext cx="1262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Policy Offer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D99BD2-41F4-5544-A8D3-0A9B2F8C5FF9}"/>
              </a:ext>
            </a:extLst>
          </p:cNvPr>
          <p:cNvCxnSpPr>
            <a:cxnSpLocks/>
          </p:cNvCxnSpPr>
          <p:nvPr/>
        </p:nvCxnSpPr>
        <p:spPr>
          <a:xfrm>
            <a:off x="6957392" y="1185931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3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73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Create Offering for &lt;Line&gt; from List&lt;Insurance&gt; based on &lt;customer&gt; &lt;Mandate&gt;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Mandate (C -&gt; B)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Mandate (C -&gt; B)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 start, </a:t>
              </a:r>
              <a:r>
                <a:rPr lang="en-US" dirty="0" err="1">
                  <a:solidFill>
                    <a:schemeClr val="tx1"/>
                  </a:solidFill>
                </a:rPr>
                <a:t>expiredAt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</a:t>
              </a:r>
              <a:r>
                <a:rPr lang="en-US" dirty="0" err="1">
                  <a:solidFill>
                    <a:schemeClr val="tx1"/>
                  </a:solidFill>
                </a:rPr>
                <a:t>OfferingTemplate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</a:t>
              </a:r>
              <a:r>
                <a:rPr lang="en-US" dirty="0" err="1">
                  <a:solidFill>
                    <a:schemeClr val="tx1"/>
                  </a:solidFill>
                </a:rPr>
                <a:t>OfferingTemplate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Offering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Date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Line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02700" y="165100"/>
            <a:ext cx="32639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Broker</a:t>
            </a:r>
          </a:p>
          <a:p>
            <a:r>
              <a:rPr lang="en-US" dirty="0"/>
              <a:t>Parties: Customer, N Insurers</a:t>
            </a:r>
          </a:p>
          <a:p>
            <a:r>
              <a:rPr lang="en-US" dirty="0"/>
              <a:t>Participants: Customer, Broker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Offering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Check broker = mandate broker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Customer = mandate customer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Start &lt;= NOW &lt; </a:t>
            </a:r>
            <a:r>
              <a:rPr lang="en-US" sz="1400" dirty="0" err="1"/>
              <a:t>expiredAt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Line part of </a:t>
            </a:r>
            <a:r>
              <a:rPr lang="en-US" sz="1400" dirty="0" err="1"/>
              <a:t>mandate.LineOfBusiness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Offering Data OUT = Offering Template DATA IN</a:t>
            </a:r>
          </a:p>
        </p:txBody>
      </p:sp>
      <p:cxnSp>
        <p:nvCxnSpPr>
          <p:cNvPr id="3" name="Straight Arrow Connector 2"/>
          <p:cNvCxnSpPr>
            <a:stCxn id="7" idx="3"/>
            <a:endCxn id="6" idx="1"/>
          </p:cNvCxnSpPr>
          <p:nvPr/>
        </p:nvCxnSpPr>
        <p:spPr>
          <a:xfrm>
            <a:off x="4050556" y="1473200"/>
            <a:ext cx="96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8" idx="1"/>
          </p:cNvCxnSpPr>
          <p:nvPr/>
        </p:nvCxnSpPr>
        <p:spPr>
          <a:xfrm>
            <a:off x="4050556" y="3073400"/>
            <a:ext cx="96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050556" y="3073400"/>
            <a:ext cx="965014" cy="15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6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insurer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Send &lt;Offering&gt; to &lt;insurer&gt; based on broker-insurance &lt;mandate&gt;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Offering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Offering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Mandate Broker -&gt; Insurance 1..N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Mandate Broker -&gt; Insurance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</a:t>
              </a:r>
              <a:r>
                <a:rPr lang="en-US" dirty="0" err="1">
                  <a:solidFill>
                    <a:schemeClr val="tx1"/>
                  </a:solidFill>
                </a:rPr>
                <a:t>InsuranceOffering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02700" y="165100"/>
            <a:ext cx="32639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Broker</a:t>
            </a:r>
          </a:p>
          <a:p>
            <a:r>
              <a:rPr lang="en-US" dirty="0"/>
              <a:t>Parties: 1 insurer</a:t>
            </a:r>
          </a:p>
          <a:p>
            <a:r>
              <a:rPr lang="en-US" dirty="0"/>
              <a:t>Participants: Customer, insurer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Insurance Offering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Check broker = mandate broker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Insurance = mandate insurance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Start &lt;= NOW &lt; </a:t>
            </a:r>
            <a:r>
              <a:rPr lang="en-US" sz="1400" dirty="0" err="1"/>
              <a:t>expiredAt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Line part of </a:t>
            </a:r>
            <a:r>
              <a:rPr lang="en-US" sz="1400" dirty="0" err="1"/>
              <a:t>mandate.LineOfBusiness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Offering Data OUT = Offering Template DATA IN</a:t>
            </a:r>
          </a:p>
        </p:txBody>
      </p:sp>
      <p:cxnSp>
        <p:nvCxnSpPr>
          <p:cNvPr id="3" name="Straight Arrow Connector 2"/>
          <p:cNvCxnSpPr>
            <a:stCxn id="7" idx="3"/>
            <a:endCxn id="6" idx="1"/>
          </p:cNvCxnSpPr>
          <p:nvPr/>
        </p:nvCxnSpPr>
        <p:spPr>
          <a:xfrm>
            <a:off x="4050556" y="1473200"/>
            <a:ext cx="96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8" idx="1"/>
          </p:cNvCxnSpPr>
          <p:nvPr/>
        </p:nvCxnSpPr>
        <p:spPr>
          <a:xfrm>
            <a:off x="4050556" y="3073400"/>
            <a:ext cx="96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050556" y="3073400"/>
            <a:ext cx="965014" cy="15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9F55-6B2D-4F40-8094-BF8F5906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12"/>
            <a:ext cx="10515600" cy="597246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A9C90-F939-0446-A3C0-7BB5E15604BE}"/>
              </a:ext>
            </a:extLst>
          </p:cNvPr>
          <p:cNvSpPr/>
          <p:nvPr/>
        </p:nvSpPr>
        <p:spPr>
          <a:xfrm>
            <a:off x="42972" y="2677767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3A7DEB-F286-CF4D-9970-F72F31A7EA25}"/>
              </a:ext>
            </a:extLst>
          </p:cNvPr>
          <p:cNvCxnSpPr>
            <a:cxnSpLocks/>
            <a:stCxn id="6" idx="6"/>
            <a:endCxn id="18" idx="1"/>
          </p:cNvCxnSpPr>
          <p:nvPr/>
        </p:nvCxnSpPr>
        <p:spPr>
          <a:xfrm>
            <a:off x="493245" y="2910624"/>
            <a:ext cx="5938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808AA-6949-404B-8566-3C24C8247780}"/>
              </a:ext>
            </a:extLst>
          </p:cNvPr>
          <p:cNvSpPr txBox="1"/>
          <p:nvPr/>
        </p:nvSpPr>
        <p:spPr>
          <a:xfrm>
            <a:off x="239698" y="2336311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C912F2-EBD5-0B48-B569-E53094BE8D7E}"/>
              </a:ext>
            </a:extLst>
          </p:cNvPr>
          <p:cNvGrpSpPr/>
          <p:nvPr/>
        </p:nvGrpSpPr>
        <p:grpSpPr>
          <a:xfrm>
            <a:off x="1087103" y="1331705"/>
            <a:ext cx="1905002" cy="2363749"/>
            <a:chOff x="2043544" y="1633000"/>
            <a:chExt cx="1905002" cy="23637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852D14A-3434-B546-93D2-03C03219C9C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Draft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F3BB41-54EE-F543-A51B-F0897A0960D7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3472E-5E16-4449-A480-26780F337FA9}"/>
              </a:ext>
            </a:extLst>
          </p:cNvPr>
          <p:cNvGrpSpPr/>
          <p:nvPr/>
        </p:nvGrpSpPr>
        <p:grpSpPr>
          <a:xfrm>
            <a:off x="3670010" y="1331705"/>
            <a:ext cx="1905002" cy="2363749"/>
            <a:chOff x="2043544" y="1633000"/>
            <a:chExt cx="1905002" cy="236374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F7B7421-F10C-E642-A657-5D59056323E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Exit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15BD5-8345-0A47-BE6F-E3FA3DB2081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4F036CF3-1A00-3B46-9342-F7E6895308A6}"/>
              </a:ext>
            </a:extLst>
          </p:cNvPr>
          <p:cNvSpPr/>
          <p:nvPr/>
        </p:nvSpPr>
        <p:spPr>
          <a:xfrm>
            <a:off x="1512165" y="953764"/>
            <a:ext cx="1054877" cy="377939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97ED8D-1C36-1143-8688-0F3D00951575}"/>
              </a:ext>
            </a:extLst>
          </p:cNvPr>
          <p:cNvSpPr txBox="1"/>
          <p:nvPr/>
        </p:nvSpPr>
        <p:spPr>
          <a:xfrm>
            <a:off x="1602528" y="95376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3918CF-F322-9C47-9977-D057EB3F851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2992105" y="2910624"/>
            <a:ext cx="6779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15C88-E438-6D41-8C40-E7CD775321F1}"/>
              </a:ext>
            </a:extLst>
          </p:cNvPr>
          <p:cNvSpPr txBox="1"/>
          <p:nvPr/>
        </p:nvSpPr>
        <p:spPr>
          <a:xfrm>
            <a:off x="3047097" y="25874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344597-C37B-D84D-96E2-5D5542EC52F7}"/>
              </a:ext>
            </a:extLst>
          </p:cNvPr>
          <p:cNvGrpSpPr/>
          <p:nvPr/>
        </p:nvGrpSpPr>
        <p:grpSpPr>
          <a:xfrm>
            <a:off x="6312456" y="1331705"/>
            <a:ext cx="1905002" cy="2363749"/>
            <a:chOff x="2043544" y="1633000"/>
            <a:chExt cx="1905002" cy="2363749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C6D1FB-8B16-9840-8DC3-F231A6D079B0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5215AD-6197-2D45-8C25-E927AABA580F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075DD0-710F-9041-97EB-4ECF030A1788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5575012" y="2910624"/>
            <a:ext cx="73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7A9DDF-0BE2-7A49-ACF0-619F5D020EB7}"/>
              </a:ext>
            </a:extLst>
          </p:cNvPr>
          <p:cNvSpPr txBox="1"/>
          <p:nvPr/>
        </p:nvSpPr>
        <p:spPr>
          <a:xfrm>
            <a:off x="5536315" y="2587458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F64D16-C941-8042-8DEC-C80A56270E24}"/>
              </a:ext>
            </a:extLst>
          </p:cNvPr>
          <p:cNvGrpSpPr/>
          <p:nvPr/>
        </p:nvGrpSpPr>
        <p:grpSpPr>
          <a:xfrm>
            <a:off x="3670010" y="3927760"/>
            <a:ext cx="1905002" cy="2363749"/>
            <a:chOff x="2043544" y="1633000"/>
            <a:chExt cx="1905002" cy="236374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C3DAEF5-1166-2240-AC53-839DC0386E41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Entry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23FE28-2549-7B41-9883-3D1E2E3A7C82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9C4C0C-9A9B-894E-88BB-B0FABBF69B21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>
            <a:off x="2992105" y="5506679"/>
            <a:ext cx="6779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ED7A81-92AA-DE47-951F-DB7AF5EC577D}"/>
              </a:ext>
            </a:extLst>
          </p:cNvPr>
          <p:cNvSpPr txBox="1"/>
          <p:nvPr/>
        </p:nvSpPr>
        <p:spPr>
          <a:xfrm>
            <a:off x="2998316" y="5137347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2BA1D-4068-EF40-B872-30E94A352BF3}"/>
              </a:ext>
            </a:extLst>
          </p:cNvPr>
          <p:cNvGrpSpPr/>
          <p:nvPr/>
        </p:nvGrpSpPr>
        <p:grpSpPr>
          <a:xfrm>
            <a:off x="6312456" y="3927760"/>
            <a:ext cx="1905002" cy="2363749"/>
            <a:chOff x="2043544" y="1633000"/>
            <a:chExt cx="1905002" cy="236374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41B0A5-1471-714F-84CB-04021A34B7B8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0E49F0-BDEE-394D-9D12-43892CA7DCEA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4FD3BF-C7B1-784E-B996-AC1166395CB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5575012" y="5506679"/>
            <a:ext cx="73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4F6C27-E17F-2F43-AD5C-A95B97854FA8}"/>
              </a:ext>
            </a:extLst>
          </p:cNvPr>
          <p:cNvSpPr txBox="1"/>
          <p:nvPr/>
        </p:nvSpPr>
        <p:spPr>
          <a:xfrm>
            <a:off x="5536315" y="5179122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8802BB-0757-E149-B1FF-5A5D4E25308E}"/>
              </a:ext>
            </a:extLst>
          </p:cNvPr>
          <p:cNvGrpSpPr/>
          <p:nvPr/>
        </p:nvGrpSpPr>
        <p:grpSpPr>
          <a:xfrm>
            <a:off x="9078398" y="1331705"/>
            <a:ext cx="1905002" cy="2363749"/>
            <a:chOff x="2043544" y="1633000"/>
            <a:chExt cx="1905002" cy="236374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A1963AE-BCAD-F94E-A49E-F3268766EB77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ConfirmedExit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1DFB04-40D1-4144-B268-496B598E40EA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3EA7A9-B99B-0642-8223-F26137F45727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8217458" y="2910624"/>
            <a:ext cx="860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F1DB3F-CA27-184A-A221-8862F50E96FF}"/>
              </a:ext>
            </a:extLst>
          </p:cNvPr>
          <p:cNvSpPr txBox="1"/>
          <p:nvPr/>
        </p:nvSpPr>
        <p:spPr>
          <a:xfrm>
            <a:off x="8178761" y="2541292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D07D9F75-2B8D-0A4C-A322-576AF7AE11B7}"/>
              </a:ext>
            </a:extLst>
          </p:cNvPr>
          <p:cNvSpPr/>
          <p:nvPr/>
        </p:nvSpPr>
        <p:spPr>
          <a:xfrm>
            <a:off x="9510537" y="734458"/>
            <a:ext cx="1054877" cy="597246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B6FCF4-CA68-3D4B-9D47-C0BD009D45EE}"/>
              </a:ext>
            </a:extLst>
          </p:cNvPr>
          <p:cNvSpPr txBox="1"/>
          <p:nvPr/>
        </p:nvSpPr>
        <p:spPr>
          <a:xfrm>
            <a:off x="9468575" y="435835"/>
            <a:ext cx="109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</a:t>
            </a:r>
            <a:br>
              <a:rPr lang="en-US" dirty="0"/>
            </a:br>
            <a:r>
              <a:rPr lang="en-US" dirty="0"/>
              <a:t>Insurance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D3CD890-1579-854F-B862-3AA884C3FDA4}"/>
              </a:ext>
            </a:extLst>
          </p:cNvPr>
          <p:cNvGrpSpPr/>
          <p:nvPr/>
        </p:nvGrpSpPr>
        <p:grpSpPr>
          <a:xfrm>
            <a:off x="9612913" y="3901766"/>
            <a:ext cx="1905002" cy="2363749"/>
            <a:chOff x="2043544" y="1633000"/>
            <a:chExt cx="1905002" cy="2363749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7224A0C-AB62-3A4F-9F40-EA4475EA8929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TimeoutExit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E3FE16F-79B0-374B-94B8-13043539EF73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7F103C-1C46-9042-8793-4331B19629AA}"/>
              </a:ext>
            </a:extLst>
          </p:cNvPr>
          <p:cNvCxnSpPr>
            <a:cxnSpLocks/>
            <a:stCxn id="41" idx="3"/>
            <a:endCxn id="73" idx="1"/>
          </p:cNvCxnSpPr>
          <p:nvPr/>
        </p:nvCxnSpPr>
        <p:spPr>
          <a:xfrm>
            <a:off x="8217458" y="2910624"/>
            <a:ext cx="1395455" cy="25700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313F32-23F9-FE48-BD39-DFF1646E8141}"/>
              </a:ext>
            </a:extLst>
          </p:cNvPr>
          <p:cNvSpPr txBox="1"/>
          <p:nvPr/>
        </p:nvSpPr>
        <p:spPr>
          <a:xfrm>
            <a:off x="8632026" y="454973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A47EEB0-9765-DE43-85DF-260E4976B830}"/>
              </a:ext>
            </a:extLst>
          </p:cNvPr>
          <p:cNvSpPr/>
          <p:nvPr/>
        </p:nvSpPr>
        <p:spPr>
          <a:xfrm>
            <a:off x="11254081" y="3734490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71C627-78FE-3C4A-96C1-A2D8ED839B3A}"/>
              </a:ext>
            </a:extLst>
          </p:cNvPr>
          <p:cNvSpPr/>
          <p:nvPr/>
        </p:nvSpPr>
        <p:spPr>
          <a:xfrm>
            <a:off x="42972" y="5273822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6EC2D95-75D7-E94B-A68B-A8673C7241A5}"/>
              </a:ext>
            </a:extLst>
          </p:cNvPr>
          <p:cNvCxnSpPr>
            <a:cxnSpLocks/>
            <a:stCxn id="82" idx="6"/>
            <a:endCxn id="87" idx="1"/>
          </p:cNvCxnSpPr>
          <p:nvPr/>
        </p:nvCxnSpPr>
        <p:spPr>
          <a:xfrm>
            <a:off x="493245" y="5506679"/>
            <a:ext cx="5938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81890F2-6B97-7849-9555-B727D1A8FECC}"/>
              </a:ext>
            </a:extLst>
          </p:cNvPr>
          <p:cNvSpPr txBox="1"/>
          <p:nvPr/>
        </p:nvSpPr>
        <p:spPr>
          <a:xfrm>
            <a:off x="239698" y="4932366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034B037-33D6-124E-A69F-A0FC76EE6DB0}"/>
              </a:ext>
            </a:extLst>
          </p:cNvPr>
          <p:cNvGrpSpPr/>
          <p:nvPr/>
        </p:nvGrpSpPr>
        <p:grpSpPr>
          <a:xfrm>
            <a:off x="1087103" y="3927760"/>
            <a:ext cx="1905002" cy="2363749"/>
            <a:chOff x="2043544" y="1633000"/>
            <a:chExt cx="1905002" cy="236374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0C5321DD-AA58-B649-94E9-47EBCAC18CCC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Draft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2EF941C-2522-EB49-A50E-611DF8D6E577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B58830F7-E6B3-8349-B0D8-E08B556B6CC2}"/>
              </a:ext>
            </a:extLst>
          </p:cNvPr>
          <p:cNvSpPr/>
          <p:nvPr/>
        </p:nvSpPr>
        <p:spPr>
          <a:xfrm flipV="1">
            <a:off x="1421802" y="6274292"/>
            <a:ext cx="1054877" cy="446496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3AD39C-3536-1445-991A-54AEA84BB7C1}"/>
              </a:ext>
            </a:extLst>
          </p:cNvPr>
          <p:cNvSpPr txBox="1"/>
          <p:nvPr/>
        </p:nvSpPr>
        <p:spPr>
          <a:xfrm>
            <a:off x="1512165" y="629150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8840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7ADB11-309A-B140-B3D4-71A0B97CFF5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046113" y="2210336"/>
            <a:ext cx="589910" cy="287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938B0B-4427-1A48-90C1-DAD11101E360}"/>
              </a:ext>
            </a:extLst>
          </p:cNvPr>
          <p:cNvSpPr txBox="1"/>
          <p:nvPr/>
        </p:nvSpPr>
        <p:spPr>
          <a:xfrm>
            <a:off x="2060281" y="18420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99B91-63FE-FE47-A81B-A939801CBE21}"/>
              </a:ext>
            </a:extLst>
          </p:cNvPr>
          <p:cNvGrpSpPr/>
          <p:nvPr/>
        </p:nvGrpSpPr>
        <p:grpSpPr>
          <a:xfrm>
            <a:off x="2636023" y="660192"/>
            <a:ext cx="1905002" cy="2363749"/>
            <a:chOff x="2043544" y="1633000"/>
            <a:chExt cx="1905002" cy="236374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BDA457B-7AA3-214F-9AA0-85F3531F4540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SentExit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BF7901-A825-A348-A03A-E855B3AC31E3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51914-AB55-6E42-8C3D-3F4CAA797617}"/>
              </a:ext>
            </a:extLst>
          </p:cNvPr>
          <p:cNvGrpSpPr/>
          <p:nvPr/>
        </p:nvGrpSpPr>
        <p:grpSpPr>
          <a:xfrm>
            <a:off x="141111" y="631417"/>
            <a:ext cx="1905002" cy="2363749"/>
            <a:chOff x="2043544" y="1633000"/>
            <a:chExt cx="1905002" cy="23637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76C2B53-28F8-514B-8567-9BC7DBDCFF3E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ConfirmedExit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C49299-1F1E-7F45-BCE6-5C4F21B4CE02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B45070-6C42-EC43-8F27-3BF8D68C41BC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4541025" y="2239110"/>
            <a:ext cx="589910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8A1E2D-0AC2-774E-B47A-7C536D2DFAC8}"/>
              </a:ext>
            </a:extLst>
          </p:cNvPr>
          <p:cNvSpPr txBox="1"/>
          <p:nvPr/>
        </p:nvSpPr>
        <p:spPr>
          <a:xfrm>
            <a:off x="4541025" y="1842065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EDE294-13EB-C543-9F59-08CD81FEAF3B}"/>
              </a:ext>
            </a:extLst>
          </p:cNvPr>
          <p:cNvGrpSpPr/>
          <p:nvPr/>
        </p:nvGrpSpPr>
        <p:grpSpPr>
          <a:xfrm>
            <a:off x="5130935" y="660191"/>
            <a:ext cx="1905002" cy="2363749"/>
            <a:chOff x="2043544" y="1633000"/>
            <a:chExt cx="1905002" cy="236374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48A469-8231-614E-927F-B8B7651D65D8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PaymentSentExit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836585-B883-7646-A81B-1B4B04D5286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22F8B-17C5-9F4F-B873-E6FFCC696129}"/>
              </a:ext>
            </a:extLst>
          </p:cNvPr>
          <p:cNvGrpSpPr/>
          <p:nvPr/>
        </p:nvGrpSpPr>
        <p:grpSpPr>
          <a:xfrm>
            <a:off x="5130935" y="3927760"/>
            <a:ext cx="1905002" cy="2363749"/>
            <a:chOff x="2043544" y="1633000"/>
            <a:chExt cx="1905002" cy="236374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06EF6FA-D873-AC4A-B0C8-7369D2A332C6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8E1E13-6319-A245-AE10-A250C5131418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FE02D4-C423-5347-92A2-515F7B040DBA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>
            <a:off x="7035937" y="2239110"/>
            <a:ext cx="7172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CD9ADE-F6DF-6342-AEFA-03CFE5D8263D}"/>
              </a:ext>
            </a:extLst>
          </p:cNvPr>
          <p:cNvSpPr txBox="1"/>
          <p:nvPr/>
        </p:nvSpPr>
        <p:spPr>
          <a:xfrm>
            <a:off x="7035937" y="1813291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D5FC41-A9C7-6B4D-BEEC-45AF9BA34661}"/>
              </a:ext>
            </a:extLst>
          </p:cNvPr>
          <p:cNvGrpSpPr/>
          <p:nvPr/>
        </p:nvGrpSpPr>
        <p:grpSpPr>
          <a:xfrm>
            <a:off x="7753206" y="660191"/>
            <a:ext cx="1905002" cy="2363749"/>
            <a:chOff x="2043544" y="1633000"/>
            <a:chExt cx="1905002" cy="236374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15C731-2F64-D94C-8CA8-3D09F8D39C12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Matched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971DD5-40B4-764B-A1D3-0D4B83D5432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1BF368-71AC-9A49-8130-15ACBB9DB326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7035937" y="5506679"/>
            <a:ext cx="7172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33763F-F80D-3E46-A8F1-549DDEF762F9}"/>
              </a:ext>
            </a:extLst>
          </p:cNvPr>
          <p:cNvSpPr txBox="1"/>
          <p:nvPr/>
        </p:nvSpPr>
        <p:spPr>
          <a:xfrm>
            <a:off x="7035936" y="492496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096404-94B8-F544-A87A-B123ED5BED74}"/>
              </a:ext>
            </a:extLst>
          </p:cNvPr>
          <p:cNvGrpSpPr/>
          <p:nvPr/>
        </p:nvGrpSpPr>
        <p:grpSpPr>
          <a:xfrm>
            <a:off x="7753206" y="3927760"/>
            <a:ext cx="1905002" cy="2363749"/>
            <a:chOff x="2043544" y="1633000"/>
            <a:chExt cx="1905002" cy="2363749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7EA3167-9476-C640-91D4-B754F6F0B92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Matched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5266CE-5781-B141-9A1C-68A00F0F2F44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869425-A14C-6643-B80D-612E49C7941A}"/>
              </a:ext>
            </a:extLst>
          </p:cNvPr>
          <p:cNvGrpSpPr/>
          <p:nvPr/>
        </p:nvGrpSpPr>
        <p:grpSpPr>
          <a:xfrm>
            <a:off x="1683522" y="3743093"/>
            <a:ext cx="1905002" cy="2363749"/>
            <a:chOff x="2043544" y="1633000"/>
            <a:chExt cx="1905002" cy="236374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9CE979B-F1E8-6747-80C1-0BD042A1808A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SentExit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682543-841B-9743-8088-054DF3CDC5AE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E0AE3C-6919-C344-8AE3-AD77803DCCAB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1093612" y="2995166"/>
            <a:ext cx="1542411" cy="74792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5287A5-E42C-CF4B-A45B-03B91A4DA257}"/>
              </a:ext>
            </a:extLst>
          </p:cNvPr>
          <p:cNvSpPr txBox="1"/>
          <p:nvPr/>
        </p:nvSpPr>
        <p:spPr>
          <a:xfrm>
            <a:off x="1464604" y="316138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NoSend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CE1229-BFBD-3E4F-8EC9-3E25C9DF47AD}"/>
              </a:ext>
            </a:extLst>
          </p:cNvPr>
          <p:cNvGrpSpPr/>
          <p:nvPr/>
        </p:nvGrpSpPr>
        <p:grpSpPr>
          <a:xfrm>
            <a:off x="9974523" y="2026731"/>
            <a:ext cx="1905002" cy="2733081"/>
            <a:chOff x="2043544" y="1633000"/>
            <a:chExt cx="1905002" cy="273308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415AEE9-9AF0-0F45-9B4D-307B1257B793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Matched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3F07D0-1149-044C-B3E3-1128467C6B5D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FD140B1A-E55C-BC4D-971E-951271549456}"/>
              </a:ext>
            </a:extLst>
          </p:cNvPr>
          <p:cNvSpPr/>
          <p:nvPr/>
        </p:nvSpPr>
        <p:spPr>
          <a:xfrm rot="1800000">
            <a:off x="9324053" y="1431159"/>
            <a:ext cx="1109232" cy="821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Consumed In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8510C515-AF09-1C47-913D-1F3F845504DA}"/>
              </a:ext>
            </a:extLst>
          </p:cNvPr>
          <p:cNvSpPr/>
          <p:nvPr/>
        </p:nvSpPr>
        <p:spPr>
          <a:xfrm rot="19800000">
            <a:off x="9164233" y="4071576"/>
            <a:ext cx="1109232" cy="821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Consumed In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4A1E6F-B9B4-1E49-AA9D-54DBEBE13A35}"/>
              </a:ext>
            </a:extLst>
          </p:cNvPr>
          <p:cNvSpPr/>
          <p:nvPr/>
        </p:nvSpPr>
        <p:spPr>
          <a:xfrm>
            <a:off x="3287238" y="3601203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6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1B897B-5590-E548-AD2F-BC7BADA7A730}"/>
              </a:ext>
            </a:extLst>
          </p:cNvPr>
          <p:cNvGrpSpPr/>
          <p:nvPr/>
        </p:nvGrpSpPr>
        <p:grpSpPr>
          <a:xfrm>
            <a:off x="121606" y="2026731"/>
            <a:ext cx="1905002" cy="2733081"/>
            <a:chOff x="2043544" y="1633000"/>
            <a:chExt cx="1905002" cy="273308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D186DE6-3322-5042-B183-BC1D469E4400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Matched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C0FB6-BB21-3041-B5C2-BB8716598A69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26C868-3864-454F-B478-53521146E9CC}"/>
              </a:ext>
            </a:extLst>
          </p:cNvPr>
          <p:cNvGrpSpPr/>
          <p:nvPr/>
        </p:nvGrpSpPr>
        <p:grpSpPr>
          <a:xfrm>
            <a:off x="3275773" y="2026731"/>
            <a:ext cx="1905002" cy="2733081"/>
            <a:chOff x="2043544" y="1633000"/>
            <a:chExt cx="1905002" cy="273308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82E4668-52BC-7942-9761-AE91E796CEE1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PaymentReceived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6BE79C-8DE8-4547-90BE-ED795DABAA8D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EFBE1F-427A-8A4C-9AF0-914F8F22C8A0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2026608" y="3790316"/>
            <a:ext cx="12491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F0A2B4-0158-7D4E-9C4F-62A6A1C2421B}"/>
              </a:ext>
            </a:extLst>
          </p:cNvPr>
          <p:cNvSpPr txBox="1"/>
          <p:nvPr/>
        </p:nvSpPr>
        <p:spPr>
          <a:xfrm>
            <a:off x="2051409" y="3429000"/>
            <a:ext cx="111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Payement</a:t>
            </a:r>
            <a:endParaRPr lang="en-US" dirty="0"/>
          </a:p>
          <a:p>
            <a:r>
              <a:rPr lang="en-US" dirty="0"/>
              <a:t>Received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EE784E-E0C8-9E4D-AA2C-D0BBC8B59C07}"/>
              </a:ext>
            </a:extLst>
          </p:cNvPr>
          <p:cNvGrpSpPr/>
          <p:nvPr/>
        </p:nvGrpSpPr>
        <p:grpSpPr>
          <a:xfrm>
            <a:off x="8941016" y="2026731"/>
            <a:ext cx="1905002" cy="2733081"/>
            <a:chOff x="2043544" y="1633000"/>
            <a:chExt cx="1905002" cy="2733081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95D6DE4-92AC-BA4C-BE15-4F05331E58A3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072EC2-CD5D-5840-9D2C-22A74DE7D715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1AE608-4ADC-C444-A061-A38F55EC3710}"/>
              </a:ext>
            </a:extLst>
          </p:cNvPr>
          <p:cNvCxnSpPr>
            <a:cxnSpLocks/>
            <a:stCxn id="56" idx="3"/>
            <a:endCxn id="39" idx="1"/>
          </p:cNvCxnSpPr>
          <p:nvPr/>
        </p:nvCxnSpPr>
        <p:spPr>
          <a:xfrm>
            <a:off x="8179306" y="3790316"/>
            <a:ext cx="76171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F8DA9E-C4C9-BD4B-9757-8D9A5810CC45}"/>
              </a:ext>
            </a:extLst>
          </p:cNvPr>
          <p:cNvSpPr txBox="1"/>
          <p:nvPr/>
        </p:nvSpPr>
        <p:spPr>
          <a:xfrm>
            <a:off x="8124890" y="3383958"/>
            <a:ext cx="8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BB6F372-84BC-1840-9082-C8DE0052E204}"/>
              </a:ext>
            </a:extLst>
          </p:cNvPr>
          <p:cNvSpPr/>
          <p:nvPr/>
        </p:nvSpPr>
        <p:spPr>
          <a:xfrm>
            <a:off x="121606" y="1289262"/>
            <a:ext cx="1905002" cy="73746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76FB65B-4D31-6240-A7CA-771E10B0F8ED}"/>
              </a:ext>
            </a:extLst>
          </p:cNvPr>
          <p:cNvSpPr/>
          <p:nvPr/>
        </p:nvSpPr>
        <p:spPr>
          <a:xfrm>
            <a:off x="121606" y="4759812"/>
            <a:ext cx="1905002" cy="73746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068766E-679F-5C4B-BC09-0CFBFFD54F7F}"/>
              </a:ext>
            </a:extLst>
          </p:cNvPr>
          <p:cNvSpPr/>
          <p:nvPr/>
        </p:nvSpPr>
        <p:spPr>
          <a:xfrm>
            <a:off x="3275773" y="128926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ADE2CD-5895-E345-A062-3CF924E51A9F}"/>
              </a:ext>
            </a:extLst>
          </p:cNvPr>
          <p:cNvSpPr/>
          <p:nvPr/>
        </p:nvSpPr>
        <p:spPr>
          <a:xfrm>
            <a:off x="3275773" y="475981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F428F1-D634-E84A-BAD2-34C7A9EAD9D4}"/>
              </a:ext>
            </a:extLst>
          </p:cNvPr>
          <p:cNvSpPr/>
          <p:nvPr/>
        </p:nvSpPr>
        <p:spPr>
          <a:xfrm>
            <a:off x="8939728" y="128926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6EF7061-8CC4-374F-9685-A66B6379D6EC}"/>
              </a:ext>
            </a:extLst>
          </p:cNvPr>
          <p:cNvSpPr/>
          <p:nvPr/>
        </p:nvSpPr>
        <p:spPr>
          <a:xfrm>
            <a:off x="8939728" y="475981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184B09-2F47-284D-AB2B-87A99B38E00A}"/>
              </a:ext>
            </a:extLst>
          </p:cNvPr>
          <p:cNvSpPr/>
          <p:nvPr/>
        </p:nvSpPr>
        <p:spPr>
          <a:xfrm>
            <a:off x="10620881" y="1876383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A73F34-CDC8-084E-A5CD-02938E8BCA5B}"/>
              </a:ext>
            </a:extLst>
          </p:cNvPr>
          <p:cNvGrpSpPr/>
          <p:nvPr/>
        </p:nvGrpSpPr>
        <p:grpSpPr>
          <a:xfrm>
            <a:off x="6274304" y="2026731"/>
            <a:ext cx="1905002" cy="2733081"/>
            <a:chOff x="2043544" y="1633000"/>
            <a:chExt cx="1905002" cy="2733081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5F9F4C5-87F4-A540-93CA-720BD511249F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ProcessedEntry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53B2B-C22B-5D48-897A-343C09A74139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AD4897-A0F7-2943-80A1-0BF71EABDAA8}"/>
              </a:ext>
            </a:extLst>
          </p:cNvPr>
          <p:cNvCxnSpPr>
            <a:cxnSpLocks/>
            <a:stCxn id="32" idx="3"/>
            <a:endCxn id="56" idx="1"/>
          </p:cNvCxnSpPr>
          <p:nvPr/>
        </p:nvCxnSpPr>
        <p:spPr>
          <a:xfrm>
            <a:off x="5180775" y="3790316"/>
            <a:ext cx="109352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4D5240-3721-FA48-82C2-2F93B2D1D815}"/>
              </a:ext>
            </a:extLst>
          </p:cNvPr>
          <p:cNvSpPr txBox="1"/>
          <p:nvPr/>
        </p:nvSpPr>
        <p:spPr>
          <a:xfrm>
            <a:off x="5154855" y="3408141"/>
            <a:ext cx="109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</a:p>
          <a:p>
            <a:r>
              <a:rPr lang="en-US" dirty="0"/>
              <a:t>Insurance</a:t>
            </a:r>
          </a:p>
          <a:p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179C9D0-F1C4-FB43-9CFD-5BDE09C245E0}"/>
              </a:ext>
            </a:extLst>
          </p:cNvPr>
          <p:cNvSpPr/>
          <p:nvPr/>
        </p:nvSpPr>
        <p:spPr>
          <a:xfrm>
            <a:off x="6273016" y="128926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356FE7C-BD7B-A84B-8687-29A3DA6A42A0}"/>
              </a:ext>
            </a:extLst>
          </p:cNvPr>
          <p:cNvSpPr/>
          <p:nvPr/>
        </p:nvSpPr>
        <p:spPr>
          <a:xfrm>
            <a:off x="6273016" y="475981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</p:spTree>
    <p:extLst>
      <p:ext uri="{BB962C8B-B14F-4D97-AF65-F5344CB8AC3E}">
        <p14:creationId xmlns:p14="http://schemas.microsoft.com/office/powerpoint/2010/main" val="215615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82BE-DB5C-EF4E-9B7A-71FDADD3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ADA20A-29A0-AD42-9010-D4FC31D30D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Patient Record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Patch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Policy</a:t>
            </a:r>
          </a:p>
          <a:p>
            <a:r>
              <a:rPr lang="en-US" dirty="0"/>
              <a:t>Issue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49C93-AE62-F14E-90FE-F0BC0FACD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SharedData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CreateViaInsurer</a:t>
            </a:r>
            <a:endParaRPr lang="en-US" dirty="0"/>
          </a:p>
          <a:p>
            <a:r>
              <a:rPr lang="en-US" dirty="0"/>
              <a:t>Pay</a:t>
            </a:r>
          </a:p>
          <a:p>
            <a:r>
              <a:rPr lang="en-US" dirty="0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12604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E0376-D145-A548-B59B-7069833B9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Record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7F877F-5344-4D45-B320-38E9A3C23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Patient Record – Command “Create”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Patient Record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none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199" y="165100"/>
            <a:ext cx="310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Patient</a:t>
            </a:r>
          </a:p>
          <a:p>
            <a:r>
              <a:rPr lang="en-US" dirty="0"/>
              <a:t>Parties: none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Object: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Patient Record</a:t>
            </a:r>
          </a:p>
          <a:p>
            <a:endParaRPr lang="en-US" dirty="0"/>
          </a:p>
          <a:p>
            <a:r>
              <a:rPr lang="en-US" dirty="0"/>
              <a:t>Parameter: Data Map</a:t>
            </a:r>
          </a:p>
        </p:txBody>
      </p:sp>
    </p:spTree>
    <p:extLst>
      <p:ext uri="{BB962C8B-B14F-4D97-AF65-F5344CB8AC3E}">
        <p14:creationId xmlns:p14="http://schemas.microsoft.com/office/powerpoint/2010/main" val="182371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Patient Record – Command Update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Patient Record (id) - updated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Patient Record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Patient</a:t>
            </a:r>
          </a:p>
          <a:p>
            <a:r>
              <a:rPr lang="en-US" dirty="0"/>
              <a:t>Parties: none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new Data Map to be replaced</a:t>
            </a:r>
          </a:p>
        </p:txBody>
      </p:sp>
    </p:spTree>
    <p:extLst>
      <p:ext uri="{BB962C8B-B14F-4D97-AF65-F5344CB8AC3E}">
        <p14:creationId xmlns:p14="http://schemas.microsoft.com/office/powerpoint/2010/main" val="369419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Patient Record – Command Patch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Patient Record (id) - patched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Patient Record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Patient</a:t>
            </a:r>
          </a:p>
          <a:p>
            <a:r>
              <a:rPr lang="en-US" dirty="0"/>
              <a:t>Parties: none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new Map with new fields, updated fields</a:t>
            </a:r>
          </a:p>
        </p:txBody>
      </p:sp>
    </p:spTree>
    <p:extLst>
      <p:ext uri="{BB962C8B-B14F-4D97-AF65-F5344CB8AC3E}">
        <p14:creationId xmlns:p14="http://schemas.microsoft.com/office/powerpoint/2010/main" val="11501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1184</Words>
  <Application>Microsoft Macintosh PowerPoint</Application>
  <PresentationFormat>Widescreen</PresentationFormat>
  <Paragraphs>430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EAS = Entry / Autry Service</vt:lpstr>
      <vt:lpstr>State Transition Diagram</vt:lpstr>
      <vt:lpstr>PowerPoint Presentation</vt:lpstr>
      <vt:lpstr>PowerPoint Presentation</vt:lpstr>
      <vt:lpstr>Flows</vt:lpstr>
      <vt:lpstr>Patient Record</vt:lpstr>
      <vt:lpstr>PowerPoint Presentation</vt:lpstr>
      <vt:lpstr>PowerPoint Presentation</vt:lpstr>
      <vt:lpstr>PowerPoint Presentation</vt:lpstr>
      <vt:lpstr>ShareData</vt:lpstr>
      <vt:lpstr>PowerPoint Presentation</vt:lpstr>
      <vt:lpstr>PowerPoint Presentation</vt:lpstr>
      <vt:lpstr>Policy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 Haenggi</dc:creator>
  <cp:lastModifiedBy>Lorenz Hänggi</cp:lastModifiedBy>
  <cp:revision>36</cp:revision>
  <dcterms:created xsi:type="dcterms:W3CDTF">2018-12-19T11:51:42Z</dcterms:created>
  <dcterms:modified xsi:type="dcterms:W3CDTF">2019-08-10T01:09:33Z</dcterms:modified>
</cp:coreProperties>
</file>