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5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70A3-A569-4F31-8799-863DB77C399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29AF-B77E-4A0C-ABDE-9CD41ADA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ko.romppainen@kamk.f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hodge/EASTL" TargetMode="External"/><Relationship Id="rId2" Type="http://schemas.openxmlformats.org/officeDocument/2006/relationships/hyperlink" Target="http://www.open-std.org/jtc1/sc22/wg21/docs/papers/2007/n227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lmat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Example 3D Engine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Mikko Romppainen</a:t>
            </a:r>
          </a:p>
          <a:p>
            <a:r>
              <a:rPr lang="fi-FI" dirty="0" smtClean="0"/>
              <a:t>(</a:t>
            </a:r>
            <a:r>
              <a:rPr lang="fi-FI" dirty="0" smtClean="0">
                <a:hlinkClick r:id="rId2"/>
              </a:rPr>
              <a:t>mikko.romppainen@kamk.fi</a:t>
            </a:r>
            <a:r>
              <a:rPr lang="fi-FI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14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Standard libraries</a:t>
            </a:r>
          </a:p>
          <a:p>
            <a:r>
              <a:rPr lang="fi-FI" dirty="0" smtClean="0"/>
              <a:t>Memory management</a:t>
            </a:r>
          </a:p>
          <a:p>
            <a:r>
              <a:rPr lang="fi-FI" dirty="0" smtClean="0"/>
              <a:t>Math libraries</a:t>
            </a:r>
          </a:p>
          <a:p>
            <a:r>
              <a:rPr lang="fi-FI" dirty="0" smtClean="0"/>
              <a:t>Base classes</a:t>
            </a:r>
          </a:p>
          <a:p>
            <a:r>
              <a:rPr lang="fi-FI" dirty="0" smtClean="0"/>
              <a:t>OpenGL ES 2.0 rendering (win32 &amp; android)</a:t>
            </a:r>
          </a:p>
          <a:p>
            <a:r>
              <a:rPr lang="fi-FI" dirty="0" smtClean="0"/>
              <a:t>Support functionality</a:t>
            </a:r>
          </a:p>
          <a:p>
            <a:r>
              <a:rPr lang="fi-FI" dirty="0" smtClean="0"/>
              <a:t>Examples for win32 </a:t>
            </a:r>
            <a:r>
              <a:rPr lang="fi-FI" dirty="0"/>
              <a:t>and android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9502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Reqular platform specific Standard Template Library is not used</a:t>
            </a:r>
          </a:p>
          <a:p>
            <a:pPr lvl="1"/>
            <a:r>
              <a:rPr lang="fi-FI" dirty="0" smtClean="0"/>
              <a:t>Memory management</a:t>
            </a:r>
          </a:p>
          <a:p>
            <a:pPr lvl="1"/>
            <a:r>
              <a:rPr lang="fi-FI" dirty="0" smtClean="0"/>
              <a:t>Availability</a:t>
            </a:r>
          </a:p>
          <a:p>
            <a:pPr lvl="1"/>
            <a:r>
              <a:rPr lang="fi-FI" dirty="0" smtClean="0"/>
              <a:t>Slowness</a:t>
            </a:r>
          </a:p>
          <a:p>
            <a:r>
              <a:rPr lang="fi-FI" dirty="0" smtClean="0"/>
              <a:t>EASTL is used instead</a:t>
            </a:r>
          </a:p>
          <a:p>
            <a:pPr lvl="1"/>
            <a:r>
              <a:rPr lang="fi-FI" dirty="0" smtClean="0"/>
              <a:t>Electronics Arts Standard Template Library</a:t>
            </a:r>
          </a:p>
          <a:p>
            <a:pPr lvl="1"/>
            <a:r>
              <a:rPr lang="en-US" dirty="0" smtClean="0">
                <a:hlinkClick r:id="rId2"/>
              </a:rPr>
              <a:t>http://www.open-std.org/jtc1/sc22/wg21/docs/papers/2007/n2271.html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https://github.com/paulhodge/EASTL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Separate memory allocators for different purposes</a:t>
            </a:r>
          </a:p>
          <a:p>
            <a:pPr lvl="1"/>
            <a:r>
              <a:rPr lang="fi-FI" dirty="0" smtClean="0"/>
              <a:t>FreelistAllocator – like regular memory allocation</a:t>
            </a:r>
          </a:p>
          <a:p>
            <a:pPr lvl="1"/>
            <a:r>
              <a:rPr lang="en-US" dirty="0" err="1" smtClean="0"/>
              <a:t>LinearAllocator</a:t>
            </a:r>
            <a:r>
              <a:rPr lang="en-US" dirty="0" smtClean="0"/>
              <a:t> – allocate many times, clear once</a:t>
            </a:r>
            <a:endParaRPr lang="en-US" dirty="0"/>
          </a:p>
          <a:p>
            <a:pPr lvl="1"/>
            <a:r>
              <a:rPr lang="en-US" dirty="0" err="1" smtClean="0"/>
              <a:t>PoolAllocator</a:t>
            </a:r>
            <a:r>
              <a:rPr lang="en-US" dirty="0" smtClean="0"/>
              <a:t> – allocate objects of same size</a:t>
            </a:r>
          </a:p>
          <a:p>
            <a:pPr lvl="1"/>
            <a:r>
              <a:rPr lang="en-US" dirty="0" err="1" smtClean="0"/>
              <a:t>StackAllocator</a:t>
            </a:r>
            <a:r>
              <a:rPr lang="en-US" dirty="0" smtClean="0"/>
              <a:t> – allocation and free must be done in correct order (stacking order)</a:t>
            </a:r>
          </a:p>
          <a:p>
            <a:r>
              <a:rPr lang="fi-FI" dirty="0" smtClean="0"/>
              <a:t>Global FreelistAllocator is used as default allocator, where memory allocations/frees are done by default</a:t>
            </a:r>
          </a:p>
          <a:p>
            <a:r>
              <a:rPr lang="fi-FI" dirty="0" smtClean="0"/>
              <a:t>Integrated to EASTL in way that EASTL uses default allocator for allocating/freeing memory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Math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slmath is used as math library</a:t>
            </a:r>
          </a:p>
          <a:p>
            <a:pPr lvl="1"/>
            <a:r>
              <a:rPr lang="fi-FI" dirty="0" smtClean="0"/>
              <a:t>Portable</a:t>
            </a:r>
          </a:p>
          <a:p>
            <a:pPr lvl="1"/>
            <a:r>
              <a:rPr lang="fi-FI" dirty="0" smtClean="0"/>
              <a:t>Stable and bug free</a:t>
            </a:r>
          </a:p>
          <a:p>
            <a:r>
              <a:rPr lang="en-US" dirty="0" smtClean="0">
                <a:hlinkClick r:id="rId2"/>
              </a:rPr>
              <a:t>https://code.google.com/p/slmath/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Object –class to be used as base class of each Engine class</a:t>
            </a:r>
          </a:p>
          <a:p>
            <a:pPr lvl="1"/>
            <a:r>
              <a:rPr lang="en-US" dirty="0" smtClean="0"/>
              <a:t>Object class supports “intrusive” r</a:t>
            </a:r>
            <a:r>
              <a:rPr lang="fi-FI" dirty="0" smtClean="0"/>
              <a:t>eference counting</a:t>
            </a:r>
          </a:p>
          <a:p>
            <a:pPr lvl="2"/>
            <a:r>
              <a:rPr lang="fi-FI" dirty="0" smtClean="0"/>
              <a:t>addRef</a:t>
            </a:r>
          </a:p>
          <a:p>
            <a:pPr lvl="2"/>
            <a:r>
              <a:rPr lang="fi-FI" dirty="0" smtClean="0"/>
              <a:t>releaseRef</a:t>
            </a:r>
          </a:p>
          <a:p>
            <a:pPr lvl="1"/>
            <a:r>
              <a:rPr lang="fi-FI" dirty="0" smtClean="0"/>
              <a:t>Overloaded new&amp;delete operators so that custom memory management can be used.</a:t>
            </a:r>
          </a:p>
          <a:p>
            <a:r>
              <a:rPr lang="fi-FI" dirty="0" smtClean="0"/>
              <a:t>Ref –class for auto pointers</a:t>
            </a:r>
          </a:p>
          <a:p>
            <a:pPr lvl="1"/>
            <a:r>
              <a:rPr lang="fi-FI" dirty="0" smtClean="0"/>
              <a:t>Ref stores the actual pointer to object and free’es it, if reference count of object goes to 0</a:t>
            </a:r>
          </a:p>
          <a:p>
            <a:r>
              <a:rPr lang="fi-FI" dirty="0" smtClean="0"/>
              <a:t>Platform independent logging functionality</a:t>
            </a:r>
          </a:p>
          <a:p>
            <a:r>
              <a:rPr lang="fi-FI" dirty="0" smtClean="0"/>
              <a:t>Platform independent file handling (FileStream)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0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OpenGL ES 2.0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2D texture support</a:t>
            </a:r>
          </a:p>
          <a:p>
            <a:r>
              <a:rPr lang="fi-FI" dirty="0" smtClean="0"/>
              <a:t>Shader</a:t>
            </a:r>
          </a:p>
          <a:p>
            <a:r>
              <a:rPr lang="fi-FI" dirty="0" smtClean="0"/>
              <a:t>Material (shader + textures + uniform values)</a:t>
            </a:r>
          </a:p>
          <a:p>
            <a:r>
              <a:rPr lang="fi-FI" dirty="0" smtClean="0"/>
              <a:t>VertexArray (positions or normals or colors etc.)</a:t>
            </a:r>
          </a:p>
          <a:p>
            <a:r>
              <a:rPr lang="fi-FI" dirty="0" smtClean="0"/>
              <a:t>VertexBuffer (positions+normals etc. data combined)</a:t>
            </a:r>
          </a:p>
          <a:p>
            <a:r>
              <a:rPr lang="fi-FI" dirty="0" smtClean="0"/>
              <a:t>IndexBuffer (for indexed meshed)</a:t>
            </a:r>
          </a:p>
          <a:p>
            <a:r>
              <a:rPr lang="fi-FI" dirty="0" smtClean="0"/>
              <a:t>Mesh (Vertex Buffer + IndexBuffer)</a:t>
            </a:r>
          </a:p>
          <a:p>
            <a:r>
              <a:rPr lang="fi-FI" dirty="0" smtClean="0"/>
              <a:t>Renderer (renders mesh with given material)</a:t>
            </a:r>
          </a:p>
          <a:p>
            <a:r>
              <a:rPr lang="fi-FI" dirty="0" smtClean="0"/>
              <a:t>Camera</a:t>
            </a:r>
          </a:p>
          <a:p>
            <a:r>
              <a:rPr lang="fi-FI" dirty="0" smtClean="0"/>
              <a:t>Light </a:t>
            </a:r>
            <a:r>
              <a:rPr lang="fi-FI" smtClean="0"/>
              <a:t>(</a:t>
            </a:r>
            <a:r>
              <a:rPr lang="fi-FI" smtClean="0"/>
              <a:t>point light example only)</a:t>
            </a:r>
          </a:p>
          <a:p>
            <a:r>
              <a:rPr lang="fi-FI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Support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Texture loading from file *.tga</a:t>
            </a:r>
          </a:p>
          <a:p>
            <a:r>
              <a:rPr lang="fi-FI" dirty="0" smtClean="0"/>
              <a:t>Mesh loading from file *.obj</a:t>
            </a:r>
          </a:p>
          <a:p>
            <a:r>
              <a:rPr lang="fi-FI" dirty="0" smtClean="0"/>
              <a:t>Animation support</a:t>
            </a:r>
          </a:p>
          <a:p>
            <a:pPr lvl="1"/>
            <a:r>
              <a:rPr lang="fi-FI" dirty="0" smtClean="0"/>
              <a:t>Keyframe / KeyframeSequence</a:t>
            </a:r>
          </a:p>
          <a:p>
            <a:pPr lvl="2"/>
            <a:r>
              <a:rPr lang="fi-FI" dirty="0" smtClean="0"/>
              <a:t>Step, LERP and SLERP interpolation methods  </a:t>
            </a:r>
          </a:p>
          <a:p>
            <a:pPr lvl="1"/>
            <a:r>
              <a:rPr lang="fi-FI" dirty="0" smtClean="0"/>
              <a:t>AnimationTimeline</a:t>
            </a:r>
          </a:p>
          <a:p>
            <a:pPr lvl="2"/>
            <a:r>
              <a:rPr lang="fi-FI" dirty="0" smtClean="0"/>
              <a:t>Class for controlling animation time</a:t>
            </a:r>
          </a:p>
          <a:p>
            <a:pPr lvl="1"/>
            <a:r>
              <a:rPr lang="fi-FI" dirty="0" smtClean="0"/>
              <a:t>AnimationTrack</a:t>
            </a:r>
          </a:p>
          <a:p>
            <a:pPr lvl="2"/>
            <a:r>
              <a:rPr lang="fi-FI" dirty="0" smtClean="0"/>
              <a:t>For Proxy as setting animation target property</a:t>
            </a:r>
          </a:p>
          <a:p>
            <a:pPr lvl="2"/>
            <a:r>
              <a:rPr lang="fi-FI" dirty="0" smtClean="0"/>
              <a:t>Animation blending </a:t>
            </a:r>
          </a:p>
        </p:txBody>
      </p:sp>
    </p:spTree>
    <p:extLst>
      <p:ext uri="{BB962C8B-B14F-4D97-AF65-F5344CB8AC3E}">
        <p14:creationId xmlns:p14="http://schemas.microsoft.com/office/powerpoint/2010/main" val="225571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Examples for win32 and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Several examples, how to use engine 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Example 3D Engine features</vt:lpstr>
      <vt:lpstr>Engine architecture</vt:lpstr>
      <vt:lpstr>Standard libraries</vt:lpstr>
      <vt:lpstr>Memory management</vt:lpstr>
      <vt:lpstr>Math libraries</vt:lpstr>
      <vt:lpstr>Core functionality</vt:lpstr>
      <vt:lpstr>OpenGL ES 2.0 rendering</vt:lpstr>
      <vt:lpstr>Support functionality</vt:lpstr>
      <vt:lpstr>Examples for win32 and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3D Engine features</dc:title>
  <dc:creator>Mikko Romppainen</dc:creator>
  <cp:lastModifiedBy>Mikko Romppainen</cp:lastModifiedBy>
  <cp:revision>13</cp:revision>
  <dcterms:created xsi:type="dcterms:W3CDTF">2013-11-11T08:11:52Z</dcterms:created>
  <dcterms:modified xsi:type="dcterms:W3CDTF">2013-12-09T20:20:30Z</dcterms:modified>
</cp:coreProperties>
</file>