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9" r:id="rId5"/>
    <p:sldId id="270" r:id="rId6"/>
    <p:sldId id="271" r:id="rId7"/>
    <p:sldId id="273" r:id="rId8"/>
    <p:sldId id="275" r:id="rId9"/>
    <p:sldId id="272" r:id="rId10"/>
    <p:sldId id="274" r:id="rId11"/>
    <p:sldId id="276" r:id="rId12"/>
    <p:sldId id="278" r:id="rId13"/>
    <p:sldId id="279" r:id="rId14"/>
    <p:sldId id="280" r:id="rId15"/>
    <p:sldId id="281" r:id="rId16"/>
    <p:sldId id="282" r:id="rId17"/>
    <p:sldId id="286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65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6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5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4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1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A22D-F617-40A3-9238-40AC69CC2AD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3FAC-8954-4690-9947-16A5DA5F0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B329B93-7499-4581-B900-A043AA42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2609850"/>
            <a:ext cx="4248150" cy="4248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455" y="708538"/>
            <a:ext cx="4787153" cy="17615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95522" y="1150327"/>
            <a:ext cx="380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latin typeface="나눔고딕" panose="020D0604000000000000" pitchFamily="50" charset="-127"/>
                <a:ea typeface="나눔고딕"/>
              </a:rPr>
              <a:t>소프트웨어 공학</a:t>
            </a:r>
            <a:endParaRPr lang="en-US" altLang="ko-KR" sz="4000" b="1" spc="-150" dirty="0">
              <a:latin typeface="나눔고딕" panose="020D0604000000000000" pitchFamily="50" charset="-127"/>
              <a:ea typeface="나눔고딕"/>
            </a:endParaRPr>
          </a:p>
          <a:p>
            <a:pPr algn="ctr"/>
            <a:r>
              <a:rPr lang="en-US" altLang="ko-KR" sz="4000" b="1" spc="-150" dirty="0">
                <a:latin typeface="나눔고딕" panose="020D0604000000000000" pitchFamily="50" charset="-127"/>
                <a:ea typeface="나눔고딕"/>
              </a:rPr>
              <a:t>Project</a:t>
            </a:r>
            <a:endParaRPr lang="ko-KR" altLang="en-US" sz="4000" b="1" spc="-150" dirty="0">
              <a:latin typeface="나눔고딕" panose="020D0604000000000000" pitchFamily="50" charset="-127"/>
              <a:ea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3714" y="4599677"/>
            <a:ext cx="564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인하대학교   정보통신공학과    </a:t>
            </a:r>
            <a:r>
              <a:rPr lang="en-US" altLang="ko-KR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0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12151629   </a:t>
            </a:r>
            <a:r>
              <a:rPr lang="ko-KR" altLang="en-US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현 성     </a:t>
            </a:r>
            <a:r>
              <a:rPr lang="en-US" altLang="ko-KR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12151636   </a:t>
            </a:r>
            <a:r>
              <a:rPr lang="ko-KR" altLang="en-US" sz="20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 진 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68741" y="505063"/>
            <a:ext cx="322730" cy="322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14953" y="451274"/>
            <a:ext cx="430306" cy="4303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(CUD)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 Diagram (CUD)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24" y="2824204"/>
            <a:ext cx="5343492" cy="364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4" y="2838452"/>
            <a:ext cx="5338315" cy="362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93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8743" y="1428987"/>
            <a:ext cx="8164160" cy="5298384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98" y="1525479"/>
            <a:ext cx="75628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2957" y="1244322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등록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46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6132" y="2106387"/>
            <a:ext cx="11591068" cy="4534838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90" name="Picture 2" descr="C:\Users\Administrator\Desktop\소공\발표\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9" y="2259256"/>
            <a:ext cx="1095851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26362" y="116899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Class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52" y="1847378"/>
            <a:ext cx="264062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3270" y="1847378"/>
            <a:ext cx="333102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의존성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문제해결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955472" y="3551465"/>
            <a:ext cx="473528" cy="1159329"/>
          </a:xfrm>
          <a:prstGeom prst="rightArrow">
            <a:avLst/>
          </a:prstGeom>
          <a:solidFill>
            <a:srgbClr val="93B6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51192" y="1847378"/>
            <a:ext cx="353996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중복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353301" y="3551464"/>
            <a:ext cx="473528" cy="1159329"/>
          </a:xfrm>
          <a:prstGeom prst="rightArrow">
            <a:avLst/>
          </a:prstGeom>
          <a:solidFill>
            <a:srgbClr val="93B6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4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6395" y="2106387"/>
            <a:ext cx="5710542" cy="4534838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16899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Class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문제해결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02326" y="1847378"/>
            <a:ext cx="353996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314" name="Picture 2" descr="C:\Users\Administrator\Desktop\소공\발표\adfs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61" y="2273985"/>
            <a:ext cx="4946875" cy="41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4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분해도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Level 4 (Before)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Level 3 (After)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문제해결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C:\Users\Administrator\Desktop\소공\발표\KakaoTalk_20190613_2311058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0" y="2824204"/>
            <a:ext cx="5306761" cy="36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30" y="2835622"/>
            <a:ext cx="3173671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938171" y="3861707"/>
            <a:ext cx="473528" cy="1159329"/>
          </a:xfrm>
          <a:prstGeom prst="rightArrow">
            <a:avLst/>
          </a:prstGeom>
          <a:solidFill>
            <a:srgbClr val="93B6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en-US" altLang="ko-KR" sz="24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명세서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문제해결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79" y="2833310"/>
            <a:ext cx="5261254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After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9580" y="2833310"/>
            <a:ext cx="5412377" cy="3632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06210" y="2833311"/>
            <a:ext cx="5355747" cy="3632804"/>
            <a:chOff x="-1142772" y="1438691"/>
            <a:chExt cx="6065838" cy="7543384"/>
          </a:xfrm>
        </p:grpSpPr>
        <p:pic>
          <p:nvPicPr>
            <p:cNvPr id="14338" name="Picture 2" descr="C:\Users\Administrator\Desktop\소공\발표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2772" y="1438691"/>
              <a:ext cx="6065838" cy="278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9" name="Picture 3" descr="C:\Users\Administrator\Desktop\소공\발표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01725" y="4211638"/>
              <a:ext cx="5959475" cy="477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오른쪽 화살표 17"/>
          <p:cNvSpPr/>
          <p:nvPr/>
        </p:nvSpPr>
        <p:spPr>
          <a:xfrm>
            <a:off x="5958751" y="3792764"/>
            <a:ext cx="473528" cy="1159329"/>
          </a:xfrm>
          <a:prstGeom prst="rightArrow">
            <a:avLst/>
          </a:prstGeom>
          <a:solidFill>
            <a:srgbClr val="93B6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 찰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34" y="2933011"/>
            <a:ext cx="1361700" cy="14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3470" y="450230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208762" y="2933011"/>
            <a:ext cx="1077942" cy="1721306"/>
            <a:chOff x="5747733" y="2654751"/>
            <a:chExt cx="1077942" cy="1721306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733" y="2654751"/>
              <a:ext cx="1077942" cy="133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933883" y="400672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Class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378118" y="2965668"/>
            <a:ext cx="1077942" cy="1721306"/>
            <a:chOff x="5747733" y="2654751"/>
            <a:chExt cx="1077942" cy="1721306"/>
          </a:xfrm>
        </p:grpSpPr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733" y="2654751"/>
              <a:ext cx="1077942" cy="133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933883" y="400672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Class</a:t>
              </a:r>
            </a:p>
          </p:txBody>
        </p:sp>
      </p:grpSp>
      <p:sp>
        <p:nvSpPr>
          <p:cNvPr id="8" name="왼쪽/오른쪽 화살표 7"/>
          <p:cNvSpPr/>
          <p:nvPr/>
        </p:nvSpPr>
        <p:spPr>
          <a:xfrm>
            <a:off x="2971800" y="3409605"/>
            <a:ext cx="1485900" cy="522514"/>
          </a:xfrm>
          <a:prstGeom prst="leftRightArrow">
            <a:avLst/>
          </a:prstGeom>
          <a:solidFill>
            <a:srgbClr val="93B6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/오른쪽 화살표 30"/>
          <p:cNvSpPr/>
          <p:nvPr/>
        </p:nvSpPr>
        <p:spPr>
          <a:xfrm>
            <a:off x="7124700" y="3409605"/>
            <a:ext cx="1485900" cy="522514"/>
          </a:xfrm>
          <a:prstGeom prst="leftRightArrow">
            <a:avLst/>
          </a:prstGeom>
          <a:solidFill>
            <a:srgbClr val="93B6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3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B329B93-7499-4581-B900-A043AA42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2609850"/>
            <a:ext cx="4248150" cy="4248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455" y="708538"/>
            <a:ext cx="4787153" cy="17615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6665" y="3123373"/>
            <a:ext cx="3800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latin typeface="나눔고딕" panose="020D0604000000000000" pitchFamily="50" charset="-127"/>
                <a:ea typeface="나눔고딕"/>
              </a:rPr>
              <a:t>시    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68741" y="505063"/>
            <a:ext cx="322730" cy="322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14953" y="451274"/>
            <a:ext cx="430306" cy="4303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6210" y="212690"/>
            <a:ext cx="588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7880" y="470211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 찰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3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6002" y="1221596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53104" y="0"/>
            <a:ext cx="9038896" cy="6858000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9987" y="909312"/>
            <a:ext cx="1209344" cy="1209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87966" y="747948"/>
            <a:ext cx="322730" cy="32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4178" y="694159"/>
            <a:ext cx="430306" cy="430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2677" y="1281436"/>
            <a:ext cx="17171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01</a:t>
            </a:r>
            <a:endParaRPr lang="ko-KR" altLang="en-US" sz="33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2677" y="1987407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2677" y="2971800"/>
            <a:ext cx="17171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02</a:t>
            </a:r>
            <a:endParaRPr lang="ko-KR" altLang="en-US" sz="33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2677" y="367777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2677" y="4663440"/>
            <a:ext cx="17171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03</a:t>
            </a:r>
            <a:endParaRPr lang="ko-KR" altLang="en-US" sz="33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2677" y="5369411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 찰</a:t>
            </a:r>
            <a:endParaRPr lang="en-US" altLang="ko-KR" sz="20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22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4188" y="212690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909310"/>
            <a:ext cx="12192000" cy="948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660" y="1375731"/>
            <a:ext cx="256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돋움" pitchFamily="50" charset="-127"/>
                <a:ea typeface="돋움" pitchFamily="50" charset="-127"/>
              </a:rPr>
              <a:t>모델 홈페이지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54" y="1837396"/>
            <a:ext cx="9036292" cy="489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03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54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33" y="2833310"/>
            <a:ext cx="3173671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962" y="2833310"/>
            <a:ext cx="5088268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분해도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7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9" y="2833310"/>
            <a:ext cx="5261254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3" y="2833310"/>
            <a:ext cx="5110843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en-US" altLang="ko-KR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명세서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en-US" altLang="ko-KR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명세서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(CUD)</a:t>
            </a:r>
          </a:p>
        </p:txBody>
      </p:sp>
    </p:spTree>
    <p:extLst>
      <p:ext uri="{BB962C8B-B14F-4D97-AF65-F5344CB8AC3E}">
        <p14:creationId xmlns:p14="http://schemas.microsoft.com/office/powerpoint/2010/main" val="23057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 Diagram (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0" y="2833310"/>
            <a:ext cx="5333986" cy="36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46" y="2833310"/>
            <a:ext cx="5410319" cy="367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 Diagram (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2807048"/>
            <a:ext cx="5312754" cy="367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6" y="2805455"/>
            <a:ext cx="5302032" cy="368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36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도매가격 조회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유통업체 행사정보 조회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0" y="2807049"/>
            <a:ext cx="5323090" cy="367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2807049"/>
            <a:ext cx="5342846" cy="367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5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86500" y="2519527"/>
            <a:ext cx="5654413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3" y="2519527"/>
            <a:ext cx="5758698" cy="4121697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362" y="1385713"/>
            <a:ext cx="43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 정의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66" y="2321525"/>
            <a:ext cx="465573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(CUD)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4940" y="2321525"/>
            <a:ext cx="448240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30" panose="02020503020101020101" pitchFamily="18" charset="-127"/>
                <a:ea typeface="HU진고딕330" panose="02020503020101020101" pitchFamily="18" charset="-127"/>
              </a:defRPr>
            </a:lvl1pPr>
          </a:lstStyle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 Diagram (CUD)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881" y="456957"/>
            <a:ext cx="10554119" cy="543098"/>
          </a:xfrm>
          <a:prstGeom prst="rect">
            <a:avLst/>
          </a:prstGeom>
          <a:solidFill>
            <a:srgbClr val="93B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 flipV="1">
            <a:off x="314851" y="212690"/>
            <a:ext cx="1031632" cy="1031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10" y="212690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880" y="47021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2800" spc="-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U진고딕340" panose="02020503020101020101" pitchFamily="18" charset="-127"/>
                <a:ea typeface="HU진고딕340" panose="02020503020101020101" pitchFamily="18" charset="-127"/>
              </a:defRPr>
            </a:lvl1pPr>
          </a:lstStyle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유통 관리 시스템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851" y="255604"/>
            <a:ext cx="988718" cy="988718"/>
          </a:xfrm>
          <a:prstGeom prst="roundRect">
            <a:avLst/>
          </a:prstGeom>
          <a:noFill/>
          <a:ln w="38100">
            <a:solidFill>
              <a:srgbClr val="93B6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2849336"/>
            <a:ext cx="5321755" cy="364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51" y="2824202"/>
            <a:ext cx="5530109" cy="364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20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93B65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266</Words>
  <Application>Microsoft Office PowerPoint</Application>
  <PresentationFormat>와이드스크린</PresentationFormat>
  <Paragraphs>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정혜영</dc:creator>
  <cp:lastModifiedBy>3chlwlsdn@hanmail.net</cp:lastModifiedBy>
  <cp:revision>36</cp:revision>
  <dcterms:created xsi:type="dcterms:W3CDTF">2016-12-26T02:28:11Z</dcterms:created>
  <dcterms:modified xsi:type="dcterms:W3CDTF">2019-06-14T07:28:01Z</dcterms:modified>
</cp:coreProperties>
</file>