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6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7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8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9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0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8" r:id="rId1"/>
    <p:sldMasterId id="2147484407" r:id="rId2"/>
    <p:sldMasterId id="2147484425" r:id="rId3"/>
    <p:sldMasterId id="2147484443" r:id="rId4"/>
    <p:sldMasterId id="2147484543" r:id="rId5"/>
    <p:sldMasterId id="2147484560" r:id="rId6"/>
    <p:sldMasterId id="2147484579" r:id="rId7"/>
    <p:sldMasterId id="2147484598" r:id="rId8"/>
    <p:sldMasterId id="2147484617" r:id="rId9"/>
    <p:sldMasterId id="2147484669" r:id="rId10"/>
    <p:sldMasterId id="2147484721" r:id="rId11"/>
  </p:sldMasterIdLst>
  <p:notesMasterIdLst>
    <p:notesMasterId r:id="rId35"/>
  </p:notesMasterIdLst>
  <p:handoutMasterIdLst>
    <p:handoutMasterId r:id="rId36"/>
  </p:handoutMasterIdLst>
  <p:sldIdLst>
    <p:sldId id="480" r:id="rId12"/>
    <p:sldId id="479" r:id="rId13"/>
    <p:sldId id="477" r:id="rId14"/>
    <p:sldId id="478" r:id="rId15"/>
    <p:sldId id="451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</p:sldIdLst>
  <p:sldSz cx="12192000" cy="6858000"/>
  <p:notesSz cx="6797675" cy="9874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1" autoAdjust="0"/>
    <p:restoredTop sz="94624" autoAdjust="0"/>
  </p:normalViewPr>
  <p:slideViewPr>
    <p:cSldViewPr>
      <p:cViewPr varScale="1">
        <p:scale>
          <a:sx n="68" d="100"/>
          <a:sy n="68" d="100"/>
        </p:scale>
        <p:origin x="94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heme" Target="theme/theme1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Esponda" userId="c9d3f95fa1a785ef" providerId="LiveId" clId="{23B3407E-7997-40A5-AE90-0D5CD6D4315A}"/>
    <pc:docChg chg="addSld modSld">
      <pc:chgData name="silvia Esponda" userId="c9d3f95fa1a785ef" providerId="LiveId" clId="{23B3407E-7997-40A5-AE90-0D5CD6D4315A}" dt="2022-09-06T19:04:27.758" v="1"/>
      <pc:docMkLst>
        <pc:docMk/>
      </pc:docMkLst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256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256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256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256"/>
            <ac:spMk id="5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51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51"/>
            <ac:spMk id="3" creationId="{354F8972-BD9A-444F-9DA1-4661AB9B5C3F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51"/>
            <ac:spMk id="4" creationId="{330D8B0C-0865-4CDD-A53F-E0305B80E33B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59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59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59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59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59"/>
            <ac:spMk id="7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60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0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0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0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0"/>
            <ac:spMk id="10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61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1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1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1"/>
            <ac:spMk id="5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1"/>
            <ac:spMk id="7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62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2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2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2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2"/>
            <ac:spMk id="7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63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3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3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3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3"/>
            <ac:spMk id="7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64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4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4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4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4"/>
            <ac:spMk id="7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65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5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5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5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5"/>
            <ac:spMk id="9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66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6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6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6"/>
            <ac:spMk id="5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6"/>
            <ac:spMk id="22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67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7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7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7"/>
            <ac:spMk id="6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7"/>
            <ac:spMk id="7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68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8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8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8"/>
            <ac:spMk id="1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8"/>
            <ac:spMk id="34818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69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9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9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9"/>
            <ac:spMk id="7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69"/>
            <ac:spMk id="35842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70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0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0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0"/>
            <ac:spMk id="1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0"/>
            <ac:spMk id="36866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71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1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1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1"/>
            <ac:spMk id="28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1"/>
            <ac:spMk id="37890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72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2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2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2"/>
            <ac:spMk id="1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2"/>
            <ac:spMk id="38914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73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3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3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3"/>
            <ac:spMk id="26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3"/>
            <ac:spMk id="41986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74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4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4"/>
            <ac:spMk id="4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4"/>
            <ac:spMk id="5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4"/>
            <ac:spMk id="7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32035273" sldId="475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32035273" sldId="475"/>
            <ac:spMk id="5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32035273" sldId="475"/>
            <ac:spMk id="6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32035273" sldId="475"/>
            <ac:spMk id="16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32035273" sldId="475"/>
            <ac:spMk id="17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32035273" sldId="475"/>
            <ac:spMk id="43010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0" sldId="476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6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6"/>
            <ac:spMk id="5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6"/>
            <ac:spMk id="6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0" sldId="476"/>
            <ac:spMk id="7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1153607349" sldId="477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1153607349" sldId="477"/>
            <ac:spMk id="5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1153607349" sldId="477"/>
            <ac:spMk id="6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1153607349" sldId="477"/>
            <ac:spMk id="10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3731371761" sldId="478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3731371761" sldId="478"/>
            <ac:spMk id="5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3731371761" sldId="478"/>
            <ac:spMk id="6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3731371761" sldId="478"/>
            <ac:spMk id="10" creationId="{00000000-0000-0000-0000-000000000000}"/>
          </ac:spMkLst>
        </pc:spChg>
      </pc:sldChg>
      <pc:sldChg chg="modSp">
        <pc:chgData name="silvia Esponda" userId="c9d3f95fa1a785ef" providerId="LiveId" clId="{23B3407E-7997-40A5-AE90-0D5CD6D4315A}" dt="2022-09-06T19:03:46.839" v="0"/>
        <pc:sldMkLst>
          <pc:docMk/>
          <pc:sldMk cId="2980663032" sldId="479"/>
        </pc:sldMkLst>
        <pc:spChg chg="mod">
          <ac:chgData name="silvia Esponda" userId="c9d3f95fa1a785ef" providerId="LiveId" clId="{23B3407E-7997-40A5-AE90-0D5CD6D4315A}" dt="2022-09-06T19:03:46.839" v="0"/>
          <ac:spMkLst>
            <pc:docMk/>
            <pc:sldMk cId="2980663032" sldId="479"/>
            <ac:spMk id="2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2980663032" sldId="479"/>
            <ac:spMk id="3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2980663032" sldId="479"/>
            <ac:spMk id="6" creationId="{00000000-0000-0000-0000-000000000000}"/>
          </ac:spMkLst>
        </pc:spChg>
        <pc:spChg chg="mod">
          <ac:chgData name="silvia Esponda" userId="c9d3f95fa1a785ef" providerId="LiveId" clId="{23B3407E-7997-40A5-AE90-0D5CD6D4315A}" dt="2022-09-06T19:03:46.839" v="0"/>
          <ac:spMkLst>
            <pc:docMk/>
            <pc:sldMk cId="2980663032" sldId="479"/>
            <ac:spMk id="7" creationId="{00000000-0000-0000-0000-000000000000}"/>
          </ac:spMkLst>
        </pc:spChg>
      </pc:sldChg>
      <pc:sldChg chg="add">
        <pc:chgData name="silvia Esponda" userId="c9d3f95fa1a785ef" providerId="LiveId" clId="{23B3407E-7997-40A5-AE90-0D5CD6D4315A}" dt="2022-09-06T19:04:27.758" v="1"/>
        <pc:sldMkLst>
          <pc:docMk/>
          <pc:sldMk cId="0" sldId="480"/>
        </pc:sldMkLst>
      </pc:sldChg>
    </pc:docChg>
  </pc:docChgLst>
  <pc:docChgLst>
    <pc:chgData name="silvia Esponda" userId="c9d3f95fa1a785ef" providerId="LiveId" clId="{C56BB98D-E3D4-41D3-B19B-D003F210D393}"/>
    <pc:docChg chg="custSel modSld">
      <pc:chgData name="silvia Esponda" userId="c9d3f95fa1a785ef" providerId="LiveId" clId="{C56BB98D-E3D4-41D3-B19B-D003F210D393}" dt="2022-09-09T14:20:40.182" v="6" actId="1076"/>
      <pc:docMkLst>
        <pc:docMk/>
      </pc:docMkLst>
      <pc:sldChg chg="modSp">
        <pc:chgData name="silvia Esponda" userId="c9d3f95fa1a785ef" providerId="LiveId" clId="{C56BB98D-E3D4-41D3-B19B-D003F210D393}" dt="2022-09-09T14:20:11.067" v="2" actId="1076"/>
        <pc:sldMkLst>
          <pc:docMk/>
          <pc:sldMk cId="0" sldId="471"/>
        </pc:sldMkLst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45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46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47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48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49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50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51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52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53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54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55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56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57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58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59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60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61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11.067" v="2" actId="1076"/>
          <ac:spMkLst>
            <pc:docMk/>
            <pc:sldMk cId="0" sldId="471"/>
            <ac:spMk id="62" creationId="{00000000-0000-0000-0000-000000000000}"/>
          </ac:spMkLst>
        </pc:spChg>
        <pc:grpChg chg="mod">
          <ac:chgData name="silvia Esponda" userId="c9d3f95fa1a785ef" providerId="LiveId" clId="{C56BB98D-E3D4-41D3-B19B-D003F210D393}" dt="2022-09-09T14:20:11.067" v="2" actId="1076"/>
          <ac:grpSpMkLst>
            <pc:docMk/>
            <pc:sldMk cId="0" sldId="471"/>
            <ac:grpSpMk id="5" creationId="{00000000-0000-0000-0000-000000000000}"/>
          </ac:grpSpMkLst>
        </pc:grpChg>
        <pc:grpChg chg="mod">
          <ac:chgData name="silvia Esponda" userId="c9d3f95fa1a785ef" providerId="LiveId" clId="{C56BB98D-E3D4-41D3-B19B-D003F210D393}" dt="2022-09-09T14:20:11.067" v="2" actId="1076"/>
          <ac:grpSpMkLst>
            <pc:docMk/>
            <pc:sldMk cId="0" sldId="471"/>
            <ac:grpSpMk id="6" creationId="{00000000-0000-0000-0000-000000000000}"/>
          </ac:grpSpMkLst>
        </pc:grpChg>
        <pc:cxnChg chg="mod">
          <ac:chgData name="silvia Esponda" userId="c9d3f95fa1a785ef" providerId="LiveId" clId="{C56BB98D-E3D4-41D3-B19B-D003F210D393}" dt="2022-09-09T14:20:11.067" v="2" actId="1076"/>
          <ac:cxnSpMkLst>
            <pc:docMk/>
            <pc:sldMk cId="0" sldId="471"/>
            <ac:cxnSpMk id="43" creationId="{00000000-0000-0000-0000-000000000000}"/>
          </ac:cxnSpMkLst>
        </pc:cxnChg>
      </pc:sldChg>
      <pc:sldChg chg="delSp modSp mod">
        <pc:chgData name="silvia Esponda" userId="c9d3f95fa1a785ef" providerId="LiveId" clId="{C56BB98D-E3D4-41D3-B19B-D003F210D393}" dt="2022-09-09T14:20:40.182" v="6" actId="1076"/>
        <pc:sldMkLst>
          <pc:docMk/>
          <pc:sldMk cId="32035273" sldId="475"/>
        </pc:sldMkLst>
        <pc:spChg chg="del mod">
          <ac:chgData name="silvia Esponda" userId="c9d3f95fa1a785ef" providerId="LiveId" clId="{C56BB98D-E3D4-41D3-B19B-D003F210D393}" dt="2022-09-09T14:20:34.019" v="5" actId="478"/>
          <ac:spMkLst>
            <pc:docMk/>
            <pc:sldMk cId="32035273" sldId="475"/>
            <ac:spMk id="16" creationId="{00000000-0000-0000-0000-000000000000}"/>
          </ac:spMkLst>
        </pc:spChg>
        <pc:spChg chg="mod">
          <ac:chgData name="silvia Esponda" userId="c9d3f95fa1a785ef" providerId="LiveId" clId="{C56BB98D-E3D4-41D3-B19B-D003F210D393}" dt="2022-09-09T14:20:40.182" v="6" actId="1076"/>
          <ac:spMkLst>
            <pc:docMk/>
            <pc:sldMk cId="32035273" sldId="475"/>
            <ac:spMk id="43010" creationId="{00000000-0000-0000-0000-000000000000}"/>
          </ac:spMkLst>
        </pc:spChg>
      </pc:sldChg>
      <pc:sldChg chg="modSp mod">
        <pc:chgData name="silvia Esponda" userId="c9d3f95fa1a785ef" providerId="LiveId" clId="{C56BB98D-E3D4-41D3-B19B-D003F210D393}" dt="2022-09-08T19:06:25.121" v="1" actId="20577"/>
        <pc:sldMkLst>
          <pc:docMk/>
          <pc:sldMk cId="0" sldId="476"/>
        </pc:sldMkLst>
        <pc:spChg chg="mod">
          <ac:chgData name="silvia Esponda" userId="c9d3f95fa1a785ef" providerId="LiveId" clId="{C56BB98D-E3D4-41D3-B19B-D003F210D393}" dt="2022-09-08T19:06:25.121" v="1" actId="20577"/>
          <ac:spMkLst>
            <pc:docMk/>
            <pc:sldMk cId="0" sldId="47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dirty="0"/>
              <a:t>Ingeniera de Software I 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F84D4-BDD2-40FC-9053-0479BC979EB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203099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dirty="0"/>
              <a:t>Ingeniera de Software I 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D6C09-D79C-4073-A293-6B985945BA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925599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1" name="Google Shape;291;p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2" name="Google Shape;292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Ingeniera de Software I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3363" cy="37036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AR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/>
              <a:t>Facultad de Informática UNLP</a:t>
            </a:r>
          </a:p>
        </p:txBody>
      </p:sp>
      <p:sp>
        <p:nvSpPr>
          <p:cNvPr id="7" name="6 Marcador de encabezado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ES" dirty="0"/>
              <a:t>Ingeniería de Software I </a:t>
            </a:r>
          </a:p>
        </p:txBody>
      </p:sp>
    </p:spTree>
    <p:extLst>
      <p:ext uri="{BB962C8B-B14F-4D97-AF65-F5344CB8AC3E}">
        <p14:creationId xmlns:p14="http://schemas.microsoft.com/office/powerpoint/2010/main" val="390759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513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4820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974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4112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9844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355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1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7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311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3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F7A2F-C509-4A28-A73B-79883B77A174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1739169"/>
      </p:ext>
    </p:extLst>
  </p:cSld>
  <p:clrMapOvr>
    <a:masterClrMapping/>
  </p:clrMapOvr>
  <p:transition spd="med"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096C1-A4F0-49D3-A901-F7A7A0EE85C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14370"/>
      </p:ext>
    </p:extLst>
  </p:cSld>
  <p:clrMapOvr>
    <a:masterClrMapping/>
  </p:clrMapOvr>
  <p:transition spd="med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0EFC0-FC69-4AB6-AFD5-BE27050ED7A9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7815882"/>
      </p:ext>
    </p:extLst>
  </p:cSld>
  <p:clrMapOvr>
    <a:masterClrMapping/>
  </p:clrMapOvr>
  <p:transition spd="med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19007-6ECE-4E9D-9862-04C6EA3E331D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070183"/>
      </p:ext>
    </p:extLst>
  </p:cSld>
  <p:clrMapOvr>
    <a:masterClrMapping/>
  </p:clrMapOvr>
  <p:transition spd="med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F13D2-3930-4350-BA9B-0DFE2A77EB04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5422478"/>
      </p:ext>
    </p:extLst>
  </p:cSld>
  <p:clrMapOvr>
    <a:masterClrMapping/>
  </p:clrMapOvr>
  <p:transition spd="med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0" y="53721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6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126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 smtClean="0"/>
            </a:lvl1pPr>
          </a:lstStyle>
          <a:p>
            <a:pPr>
              <a:defRPr/>
            </a:pPr>
            <a:fld id="{91F83CF7-4ED0-4741-AA96-9B092619DFA1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517791"/>
      </p:ext>
    </p:extLst>
  </p:cSld>
  <p:clrMapOvr>
    <a:masterClrMapping/>
  </p:clrMapOvr>
  <p:transition spd="med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0" y="6459538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1061-4728-408D-9698-059388B30109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3603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388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0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5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25" y="2749550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A1319-4A3E-456C-BEB8-02B26724D95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919149"/>
      </p:ext>
    </p:extLst>
  </p:cSld>
  <p:clrMapOvr>
    <a:masterClrMapping/>
  </p:clrMapOvr>
  <p:transition spd="med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7ACA-7C01-4672-80E9-D83DEF676C3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3026767"/>
      </p:ext>
    </p:extLst>
  </p:cSld>
  <p:clrMapOvr>
    <a:masterClrMapping/>
  </p:clrMapOvr>
  <p:transition spd="med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25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27257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7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68501-E3E8-40AF-82A7-8A7A4943244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478474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61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3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138DA-6F97-467C-BDF1-53072ACC78C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6765191"/>
      </p:ext>
    </p:extLst>
  </p:cSld>
  <p:clrMapOvr>
    <a:masterClrMapping/>
  </p:clrMapOvr>
  <p:transition spd="med"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4" y="2336879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36DCF-9E08-4DF2-AE14-A3F14060938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943464"/>
      </p:ext>
    </p:extLst>
  </p:cSld>
  <p:clrMapOvr>
    <a:masterClrMapping/>
  </p:clrMapOvr>
  <p:transition spd="med"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5CEAA-B743-45EE-917E-972DC032B9D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6175518"/>
      </p:ext>
    </p:extLst>
  </p:cSld>
  <p:clrMapOvr>
    <a:masterClrMapping/>
  </p:clrMapOvr>
  <p:transition spd="med"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254E2-28BB-4721-A921-932CEB4BEA1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8334014"/>
      </p:ext>
    </p:extLst>
  </p:cSld>
  <p:clrMapOvr>
    <a:masterClrMapping/>
  </p:clrMapOvr>
  <p:transition spd="med"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9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94E8E-40F3-49B0-9136-DD485D58768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302946"/>
      </p:ext>
    </p:extLst>
  </p:cSld>
  <p:clrMapOvr>
    <a:masterClrMapping/>
  </p:clrMapOvr>
  <p:transition spd="med"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7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93CAE-D574-4003-90DB-3619DC58B82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892625"/>
      </p:ext>
    </p:extLst>
  </p:cSld>
  <p:clrMapOvr>
    <a:masterClrMapping/>
  </p:clrMapOvr>
  <p:transition spd="med"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2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89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B82F8-EBF3-4109-A335-CB903E05AA5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6768697"/>
      </p:ext>
    </p:extLst>
  </p:cSld>
  <p:clrMapOvr>
    <a:masterClrMapping/>
  </p:clrMapOvr>
  <p:transition spd="med"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7C464-5627-4C2A-A7A9-A40D6748235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3747468"/>
      </p:ext>
    </p:extLst>
  </p:cSld>
  <p:clrMapOvr>
    <a:masterClrMapping/>
  </p:clrMapOvr>
  <p:transition spd="med"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3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923CA-4132-493F-84D7-C205A2DEDCB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7014481"/>
      </p:ext>
    </p:extLst>
  </p:cSld>
  <p:clrMapOvr>
    <a:masterClrMapping/>
  </p:clrMapOvr>
  <p:transition spd="med"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1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5"/>
            <a:ext cx="9613863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E0558-B906-46D6-B820-8456C7D8001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84074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3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0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0" y="3022675"/>
            <a:ext cx="3070025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FA8F8-9392-4811-85D3-6BC6DD70B06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8872453"/>
      </p:ext>
    </p:extLst>
  </p:cSld>
  <p:clrMapOvr>
    <a:masterClrMapping/>
  </p:clrMapOvr>
  <p:transition spd="med"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2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2" y="4873765"/>
            <a:ext cx="3049705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1" y="4873764"/>
            <a:ext cx="3067297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2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1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BB93E-09EB-46A0-AD29-5CECB260AC4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629294"/>
      </p:ext>
    </p:extLst>
  </p:cSld>
  <p:clrMapOvr>
    <a:masterClrMapping/>
  </p:clrMapOvr>
  <p:transition spd="med"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7CE7C-1783-4211-AC89-E91D0F99AD1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6796074"/>
      </p:ext>
    </p:extLst>
  </p:cSld>
  <p:clrMapOvr>
    <a:masterClrMapping/>
  </p:clrMapOvr>
  <p:transition spd="med"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0" y="53721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6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126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10ED445A-162A-48C6-82B5-8843E5A04FA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0377775"/>
      </p:ext>
    </p:extLst>
  </p:cSld>
  <p:clrMapOvr>
    <a:masterClrMapping/>
  </p:clrMapOvr>
  <p:transition spd="med"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0" y="6459538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DE8FDA-B01E-450E-BD41-BE07790EA37E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41145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388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0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7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25" y="2749550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D1314-8D91-431D-99F6-361B334A44A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3434764"/>
      </p:ext>
    </p:extLst>
  </p:cSld>
  <p:clrMapOvr>
    <a:masterClrMapping/>
  </p:clrMapOvr>
  <p:transition spd="med"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C9688-31C6-4A16-B821-1AD43E41397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5960085"/>
      </p:ext>
    </p:extLst>
  </p:cSld>
  <p:clrMapOvr>
    <a:masterClrMapping/>
  </p:clrMapOvr>
  <p:transition spd="med"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25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27257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9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1BDBE-A2B1-453A-A34A-5DC4B11D82F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9657465"/>
      </p:ext>
    </p:extLst>
  </p:cSld>
  <p:clrMapOvr>
    <a:masterClrMapping/>
  </p:clrMapOvr>
  <p:transition spd="med"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2B59-ACB3-43EF-823F-6BF31C14C47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9151923"/>
      </p:ext>
    </p:extLst>
  </p:cSld>
  <p:clrMapOvr>
    <a:masterClrMapping/>
  </p:clrMapOvr>
  <p:transition spd="med"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5" y="2336881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BD167-6647-46DD-A1FE-9F8914B25EA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591191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647D-6717-4D50-A3D7-4E5679EB45E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2873040"/>
      </p:ext>
    </p:extLst>
  </p:cSld>
  <p:clrMapOvr>
    <a:masterClrMapping/>
  </p:clrMapOvr>
  <p:transition spd="med"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1EB27-9666-4AD9-A0A5-74E973F49C4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0808378"/>
      </p:ext>
    </p:extLst>
  </p:cSld>
  <p:clrMapOvr>
    <a:masterClrMapping/>
  </p:clrMapOvr>
  <p:transition spd="med"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FEEBC-5599-43B1-8861-D00675C56AF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809116"/>
      </p:ext>
    </p:extLst>
  </p:cSld>
  <p:clrMapOvr>
    <a:masterClrMapping/>
  </p:clrMapOvr>
  <p:transition spd="med"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8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AE699-645B-4010-B085-014988AC2E8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3019176"/>
      </p:ext>
    </p:extLst>
  </p:cSld>
  <p:clrMapOvr>
    <a:masterClrMapping/>
  </p:clrMapOvr>
  <p:transition spd="med"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4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1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7FCE8-F313-46A8-9086-E9F1D1B0AD8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9853258"/>
      </p:ext>
    </p:extLst>
  </p:cSld>
  <p:clrMapOvr>
    <a:masterClrMapping/>
  </p:clrMapOvr>
  <p:transition spd="med"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3F789-1672-4B35-9D1F-39CF3AA3CFD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1768727"/>
      </p:ext>
    </p:extLst>
  </p:cSld>
  <p:clrMapOvr>
    <a:masterClrMapping/>
  </p:clrMapOvr>
  <p:transition spd="med"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3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CE7AA-8EFE-4AD0-91F7-C4D63ADD2AA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760828"/>
      </p:ext>
    </p:extLst>
  </p:cSld>
  <p:clrMapOvr>
    <a:masterClrMapping/>
  </p:clrMapOvr>
  <p:transition spd="med"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3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7"/>
            <a:ext cx="9613863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F7AA0-9A14-4008-B17E-7C300609802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9060450"/>
      </p:ext>
    </p:extLst>
  </p:cSld>
  <p:clrMapOvr>
    <a:masterClrMapping/>
  </p:clrMapOvr>
  <p:transition spd="med"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6" y="3022675"/>
            <a:ext cx="3049703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1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1" y="3022675"/>
            <a:ext cx="3070025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39710-7131-4C98-86CA-F503A20B8B1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7338410"/>
      </p:ext>
    </p:extLst>
  </p:cSld>
  <p:clrMapOvr>
    <a:masterClrMapping/>
  </p:clrMapOvr>
  <p:transition spd="med"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4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4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4" y="4873765"/>
            <a:ext cx="3049705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2" y="4873764"/>
            <a:ext cx="3067297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4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2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33BD5-29FF-4D01-9B14-D716E859288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5323849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6EC7-CF9B-4475-9744-3C00CC7D5B1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2444355"/>
      </p:ext>
    </p:extLst>
  </p:cSld>
  <p:clrMapOvr>
    <a:masterClrMapping/>
  </p:clrMapOvr>
  <p:transition spd="med"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0" y="53721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6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126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F8719341-AA39-4CA6-AD70-CAF602172F3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80312"/>
      </p:ext>
    </p:extLst>
  </p:cSld>
  <p:clrMapOvr>
    <a:masterClrMapping/>
  </p:clrMapOvr>
  <p:transition spd="med"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0" y="6459538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34D4D4-9F02-454A-B93F-9367844636E8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173062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388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0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9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25" y="2749550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94684-E388-41CF-AD6D-590F333C802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861262"/>
      </p:ext>
    </p:extLst>
  </p:cSld>
  <p:clrMapOvr>
    <a:masterClrMapping/>
  </p:clrMapOvr>
  <p:transition spd="med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5EC2C-A088-46E5-96AE-A8C5F7C92E3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4693147"/>
      </p:ext>
    </p:extLst>
  </p:cSld>
  <p:clrMapOvr>
    <a:masterClrMapping/>
  </p:clrMapOvr>
  <p:transition spd="med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25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27257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8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5BF77-9D08-4C7E-860C-65190490897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7983662"/>
      </p:ext>
    </p:extLst>
  </p:cSld>
  <p:clrMapOvr>
    <a:masterClrMapping/>
  </p:clrMapOvr>
  <p:transition spd="med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C7E28-4D62-4074-8164-F473DFE7774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1100822"/>
      </p:ext>
    </p:extLst>
  </p:cSld>
  <p:clrMapOvr>
    <a:masterClrMapping/>
  </p:clrMapOvr>
  <p:transition spd="med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7" y="2336883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D4977-9764-4612-B707-163AADFE06F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2083941"/>
      </p:ext>
    </p:extLst>
  </p:cSld>
  <p:clrMapOvr>
    <a:masterClrMapping/>
  </p:clrMapOvr>
  <p:transition spd="med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D9AB7-714E-4801-AF11-4D0122037F1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9073834"/>
      </p:ext>
    </p:extLst>
  </p:cSld>
  <p:clrMapOvr>
    <a:masterClrMapping/>
  </p:clrMapOvr>
  <p:transition spd="med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269F-9A83-4E4A-AD49-9F5FA227530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085996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FDBD0-31D7-43F6-A439-3F8C8D02D83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4774057"/>
      </p:ext>
    </p:extLst>
  </p:cSld>
  <p:clrMapOvr>
    <a:masterClrMapping/>
  </p:clrMapOvr>
  <p:transition spd="med"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40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9CFD1-8363-4303-A07F-A04A0815CD9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7647166"/>
      </p:ext>
    </p:extLst>
  </p:cSld>
  <p:clrMapOvr>
    <a:masterClrMapping/>
  </p:clrMapOvr>
  <p:transition spd="med"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3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7E255-4069-400E-A2C9-E5E97AD79C7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4662447"/>
      </p:ext>
    </p:extLst>
  </p:cSld>
  <p:clrMapOvr>
    <a:masterClrMapping/>
  </p:clrMapOvr>
  <p:transition spd="med"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6B9F8-EF8E-4A64-BF93-10CA174E961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239203"/>
      </p:ext>
    </p:extLst>
  </p:cSld>
  <p:clrMapOvr>
    <a:masterClrMapping/>
  </p:clrMapOvr>
  <p:transition spd="med"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3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37F10-2FF8-4C22-8EFD-DF9AA67633E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7431106"/>
      </p:ext>
    </p:extLst>
  </p:cSld>
  <p:clrMapOvr>
    <a:masterClrMapping/>
  </p:clrMapOvr>
  <p:transition spd="med"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5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9"/>
            <a:ext cx="9613863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7CF1F-04AA-4819-AF84-CDC5D89A435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4406993"/>
      </p:ext>
    </p:extLst>
  </p:cSld>
  <p:clrMapOvr>
    <a:masterClrMapping/>
  </p:clrMapOvr>
  <p:transition spd="med"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7" y="3022675"/>
            <a:ext cx="3049703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2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2" y="3022675"/>
            <a:ext cx="3070025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1BBC9-FDAD-4999-9EFD-DFFAA0F1385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004750"/>
      </p:ext>
    </p:extLst>
  </p:cSld>
  <p:clrMapOvr>
    <a:masterClrMapping/>
  </p:clrMapOvr>
  <p:transition spd="med">
    <p:fade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5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5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5" y="4873765"/>
            <a:ext cx="3049705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4" y="4873764"/>
            <a:ext cx="3067297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5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4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B3919-E40A-4D05-B963-DEFF1972D79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978666"/>
      </p:ext>
    </p:extLst>
  </p:cSld>
  <p:clrMapOvr>
    <a:masterClrMapping/>
  </p:clrMapOvr>
  <p:transition spd="med"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50926-89DC-4212-B1C7-16C2833F926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2591838"/>
      </p:ext>
    </p:extLst>
  </p:cSld>
  <p:clrMapOvr>
    <a:masterClrMapping/>
  </p:clrMapOvr>
  <p:transition spd="med">
    <p:fade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0" y="53721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6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126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4DCB9F37-328B-43D3-9706-BF737AECF60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101137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38a1e40217_0_9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" name="Google Shape;20;g138a1e40217_0_9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Google Shape;21;g138a1e40217_0_9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2" name="Google Shape;22;g138a1e40217_0_9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23" name="Google Shape;23;g138a1e40217_0_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24" name="Google Shape;24;g138a1e40217_0_9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98675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38a1e40217_0_1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" name="Google Shape;27;g138a1e40217_0_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Google Shape;28;g138a1e40217_0_16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9" name="Google Shape;29;g138a1e40217_0_16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30" name="Google Shape;30;g138a1e40217_0_1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142281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Encabezado de secció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8a1e40217_0_22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138a1e40217_0_22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138a1e40217_0_2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" name="Google Shape;35;g138a1e40217_0_2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None/>
              <a:defRPr sz="1394">
                <a:solidFill>
                  <a:srgbClr val="88888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Google Shape;36;g138a1e40217_0_2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37" name="Google Shape;37;g138a1e40217_0_2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38" name="Google Shape;38;g138a1e40217_0_2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39" name="Google Shape;39;g138a1e40217_0_22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963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38a1e40217_0_3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2" name="Google Shape;42;g138a1e40217_0_31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43" name="Google Shape;43;g138a1e40217_0_31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44" name="Google Shape;44;g138a1e40217_0_31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1_Normal con fuente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8a1e40217_0_36"/>
          <p:cNvSpPr txBox="1">
            <a:spLocks noGrp="1"/>
          </p:cNvSpPr>
          <p:nvPr>
            <p:ph type="title"/>
          </p:nvPr>
        </p:nvSpPr>
        <p:spPr>
          <a:xfrm>
            <a:off x="623394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7" name="Google Shape;47;g138a1e40217_0_36"/>
          <p:cNvSpPr txBox="1">
            <a:spLocks noGrp="1"/>
          </p:cNvSpPr>
          <p:nvPr>
            <p:ph type="sldNum" idx="12"/>
          </p:nvPr>
        </p:nvSpPr>
        <p:spPr>
          <a:xfrm>
            <a:off x="9249399" y="2852614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8" name="Google Shape;48;g138a1e40217_0_36"/>
          <p:cNvSpPr txBox="1">
            <a:spLocks noGrp="1"/>
          </p:cNvSpPr>
          <p:nvPr>
            <p:ph type="body" idx="1"/>
          </p:nvPr>
        </p:nvSpPr>
        <p:spPr>
          <a:xfrm>
            <a:off x="5951986" y="6509538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9" name="Google Shape;49;g138a1e40217_0_36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0" name="Google Shape;50;g138a1e40217_0_36"/>
          <p:cNvSpPr txBox="1">
            <a:spLocks noGrp="1"/>
          </p:cNvSpPr>
          <p:nvPr>
            <p:ph type="dt" idx="10"/>
          </p:nvPr>
        </p:nvSpPr>
        <p:spPr>
          <a:xfrm>
            <a:off x="2567609" y="6543223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51" name="Google Shape;51;g138a1e40217_0_36"/>
          <p:cNvSpPr txBox="1">
            <a:spLocks noGrp="1"/>
          </p:cNvSpPr>
          <p:nvPr>
            <p:ph type="ftr" idx="11"/>
          </p:nvPr>
        </p:nvSpPr>
        <p:spPr>
          <a:xfrm>
            <a:off x="168981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2" name="Google Shape;52;g138a1e40217_0_36"/>
          <p:cNvSpPr txBox="1"/>
          <p:nvPr/>
        </p:nvSpPr>
        <p:spPr>
          <a:xfrm>
            <a:off x="5176315" y="6484429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53;g138a1e40217_0_36"/>
          <p:cNvCxnSpPr/>
          <p:nvPr/>
        </p:nvCxnSpPr>
        <p:spPr>
          <a:xfrm>
            <a:off x="623393" y="1772816"/>
            <a:ext cx="107727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9951052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Diapositiva de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8a1e40217_0_45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138a1e40217_0_45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38a1e40217_0_4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8" name="Google Shape;58;g138a1e40217_0_45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400"/>
              <a:buNone/>
              <a:defRPr sz="2390"/>
            </a:lvl2pPr>
            <a:lvl3pPr lvl="2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400"/>
              <a:buNone/>
              <a:defRPr sz="2390"/>
            </a:lvl3pPr>
            <a:lvl4pPr lvl="3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4pPr>
            <a:lvl5pPr lvl="4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5pPr>
            <a:lvl6pPr lvl="5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6pPr>
            <a:lvl7pPr lvl="6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7pPr>
            <a:lvl8pPr lvl="7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8pPr>
            <a:lvl9pPr lvl="8" algn="ctr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2000"/>
              <a:buNone/>
              <a:defRPr sz="1992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9" name="Google Shape;59;g138a1e40217_0_45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60" name="Google Shape;60;g138a1e40217_0_4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1" name="Google Shape;61;g138a1e40217_0_4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62" name="Google Shape;62;g138a1e40217_0_45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867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con fuente ">
  <p:cSld name="Normal con fuente 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8a1e40217_0_54"/>
          <p:cNvSpPr txBox="1">
            <a:spLocks noGrp="1"/>
          </p:cNvSpPr>
          <p:nvPr>
            <p:ph type="title"/>
          </p:nvPr>
        </p:nvSpPr>
        <p:spPr>
          <a:xfrm>
            <a:off x="645393" y="11663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" name="Google Shape;65;g138a1e40217_0_5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6" name="Google Shape;66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138a1e40217_0_54"/>
          <p:cNvSpPr txBox="1">
            <a:spLocks noGrp="1"/>
          </p:cNvSpPr>
          <p:nvPr>
            <p:ph type="body" idx="1"/>
          </p:nvPr>
        </p:nvSpPr>
        <p:spPr>
          <a:xfrm>
            <a:off x="788830" y="2924945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8" name="Google Shape;68;g138a1e40217_0_5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69" name="Google Shape;69;g138a1e40217_0_5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0" name="Google Shape;70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387673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8a1e40217_0_6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3" name="Google Shape;73;g138a1e40217_0_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4" name="Google Shape;74;g138a1e40217_0_6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38a1e40217_0_6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76" name="Google Shape;76;g138a1e40217_0_6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g138a1e40217_0_6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78" name="Google Shape;78;g138a1e40217_0_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9" name="Google Shape;79;g138a1e40217_0_6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g138a1e40217_0_6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487947567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8a1e40217_0_7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3" name="Google Shape;83;g138a1e40217_0_7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4" name="Google Shape;84;g138a1e40217_0_7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38a1e40217_0_7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86" name="Google Shape;86;g138a1e40217_0_7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g138a1e40217_0_7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88" name="Google Shape;88;g138a1e40217_0_7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89" name="Google Shape;89;g138a1e40217_0_7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g138a1e40217_0_7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0340419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a1e40217_0_82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3" name="Google Shape;93;g138a1e40217_0_8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4" name="Google Shape;94;g138a1e40217_0_82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5" name="Google Shape;95;g138a1e40217_0_8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6" name="Google Shape;96;g138a1e40217_0_8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38a1e40217_0_82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8" name="Google Shape;98;g138a1e40217_0_82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99" name="Google Shape;99;g138a1e40217_0_8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974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3" y="5372404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1" y="5398635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a1e40217_0_91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2" name="Google Shape;102;g138a1e40217_0_91"/>
          <p:cNvSpPr txBox="1">
            <a:spLocks noGrp="1"/>
          </p:cNvSpPr>
          <p:nvPr>
            <p:ph type="body" idx="1"/>
          </p:nvPr>
        </p:nvSpPr>
        <p:spPr>
          <a:xfrm>
            <a:off x="527382" y="260648"/>
            <a:ext cx="108585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3" name="Google Shape;103;g138a1e40217_0_91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  <a:defRPr sz="1394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" name="Google Shape;104;g138a1e40217_0_91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05" name="Google Shape;105;g138a1e40217_0_91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44160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a1e40217_0_97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8" name="Google Shape;108;g138a1e40217_0_97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9" name="Google Shape;109;g138a1e40217_0_97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10" name="Google Shape;110;g138a1e40217_0_97"/>
          <p:cNvSpPr txBox="1">
            <a:spLocks noGrp="1"/>
          </p:cNvSpPr>
          <p:nvPr>
            <p:ph type="ftr" idx="11"/>
          </p:nvPr>
        </p:nvSpPr>
        <p:spPr>
          <a:xfrm>
            <a:off x="168981" y="6554699"/>
            <a:ext cx="3334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6586059"/>
      </p:ext>
    </p:extLst>
  </p:cSld>
  <p:clrMapOvr>
    <a:masterClrMapping/>
  </p:clrMapOvr>
  <p:transition spd="med"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1_Dos objeto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8a1e40217_0_10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3" name="Google Shape;113;g138a1e40217_0_102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4" name="Google Shape;114;g138a1e40217_0_102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5" name="Google Shape;115;g138a1e40217_0_10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16" name="Google Shape;116;g138a1e40217_0_10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17" name="Google Shape;117;g138a1e40217_0_10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171015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a1e40217_0_10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0" name="Google Shape;120;g138a1e40217_0_109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1" name="Google Shape;121;g138a1e40217_0_109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2" name="Google Shape;122;g138a1e40217_0_109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3" name="Google Shape;123;g138a1e40217_0_109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4" name="Google Shape;124;g138a1e40217_0_10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25" name="Google Shape;125;g138a1e40217_0_10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26" name="Google Shape;126;g138a1e40217_0_10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569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En blanco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8a1e40217_0_11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38a1e40217_0_11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38a1e40217_0_11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31" name="Google Shape;131;g138a1e40217_0_11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32" name="Google Shape;132;g138a1e40217_0_11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9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Contenido con títul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8a1e40217_0_124"/>
          <p:cNvSpPr/>
          <p:nvPr/>
        </p:nvSpPr>
        <p:spPr>
          <a:xfrm>
            <a:off x="17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38a1e40217_0_124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38a1e40217_0_124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7" name="Google Shape;137;g138a1e40217_0_124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8" name="Google Shape;138;g138a1e40217_0_12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9" name="Google Shape;139;g138a1e40217_0_124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40" name="Google Shape;140;g138a1e40217_0_124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41" name="Google Shape;141;g138a1e40217_0_12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286255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Imagen con título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8a1e40217_0_133"/>
          <p:cNvSpPr/>
          <p:nvPr/>
        </p:nvSpPr>
        <p:spPr>
          <a:xfrm>
            <a:off x="1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38a1e40217_0_133"/>
          <p:cNvSpPr/>
          <p:nvPr/>
        </p:nvSpPr>
        <p:spPr>
          <a:xfrm>
            <a:off x="16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38a1e40217_0_133"/>
          <p:cNvSpPr txBox="1">
            <a:spLocks noGrp="1"/>
          </p:cNvSpPr>
          <p:nvPr>
            <p:ph type="title"/>
          </p:nvPr>
        </p:nvSpPr>
        <p:spPr>
          <a:xfrm>
            <a:off x="1097281" y="5074920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6" name="Google Shape;146;g138a1e40217_0_133"/>
          <p:cNvSpPr>
            <a:spLocks noGrp="1"/>
          </p:cNvSpPr>
          <p:nvPr>
            <p:ph type="pic" idx="2"/>
          </p:nvPr>
        </p:nvSpPr>
        <p:spPr>
          <a:xfrm>
            <a:off x="16" y="0"/>
            <a:ext cx="12192000" cy="4915200"/>
          </a:xfrm>
          <a:prstGeom prst="rect">
            <a:avLst/>
          </a:prstGeom>
          <a:solidFill>
            <a:srgbClr val="C6D1DD"/>
          </a:solidFill>
          <a:ln>
            <a:noFill/>
          </a:ln>
        </p:spPr>
      </p:sp>
      <p:sp>
        <p:nvSpPr>
          <p:cNvPr id="147" name="Google Shape;147;g138a1e40217_0_133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8" name="Google Shape;148;g138a1e40217_0_133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49" name="Google Shape;149;g138a1e40217_0_133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50" name="Google Shape;150;g138a1e40217_0_133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40951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8a1e40217_0_14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3" name="Google Shape;153;g138a1e40217_0_142"/>
          <p:cNvSpPr txBox="1">
            <a:spLocks noGrp="1"/>
          </p:cNvSpPr>
          <p:nvPr>
            <p:ph type="body" idx="1"/>
          </p:nvPr>
        </p:nvSpPr>
        <p:spPr>
          <a:xfrm rot="5400000">
            <a:off x="4114829" y="-1171815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4" name="Google Shape;154;g138a1e40217_0_14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55" name="Google Shape;155;g138a1e40217_0_14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56" name="Google Shape;156;g138a1e40217_0_14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100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Título vertical y text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8a1e40217_0_14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38a1e40217_0_14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38a1e40217_0_148"/>
          <p:cNvSpPr txBox="1">
            <a:spLocks noGrp="1"/>
          </p:cNvSpPr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1" name="Google Shape;161;g138a1e40217_0_148"/>
          <p:cNvSpPr txBox="1">
            <a:spLocks noGrp="1"/>
          </p:cNvSpPr>
          <p:nvPr>
            <p:ph type="body" idx="1"/>
          </p:nvPr>
        </p:nvSpPr>
        <p:spPr>
          <a:xfrm rot="5400000">
            <a:off x="1825351" y="-574847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2" name="Google Shape;162;g138a1e40217_0_14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63" name="Google Shape;163;g138a1e40217_0_14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64" name="Google Shape;164;g138a1e40217_0_14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0631732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8a1e40217_0_156"/>
          <p:cNvSpPr txBox="1">
            <a:spLocks noGrp="1"/>
          </p:cNvSpPr>
          <p:nvPr>
            <p:ph type="title"/>
          </p:nvPr>
        </p:nvSpPr>
        <p:spPr>
          <a:xfrm>
            <a:off x="551384" y="2051019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378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7" name="Google Shape;167;g138a1e40217_0_156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8" name="Google Shape;168;g138a1e40217_0_156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69" name="Google Shape;169;g138a1e40217_0_156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817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70" name="Google Shape;170;g138a1e40217_0_15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1392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8a1e40217_0_16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3" name="Google Shape;173;g138a1e40217_0_16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4" name="Google Shape;174;g138a1e40217_0_162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5" name="Google Shape;175;g138a1e40217_0_1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6" name="Google Shape;176;g138a1e40217_0_162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7" name="Google Shape;177;g138a1e40217_0_162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78" name="Google Shape;178;g138a1e40217_0_1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8554142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a1e40217_0_17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1" name="Google Shape;181;g138a1e40217_0_17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2" name="Google Shape;182;g138a1e40217_0_17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38a1e40217_0_17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84" name="Google Shape;184;g138a1e40217_0_17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g138a1e40217_0_17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g138a1e40217_0_17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87" name="Google Shape;187;g138a1e40217_0_17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g138a1e40217_0_17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4830186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8a1e40217_0_18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1" name="Google Shape;191;g138a1e40217_0_18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92" name="Google Shape;192;g138a1e40217_0_18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38a1e40217_0_18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4" name="Google Shape;194;g138a1e40217_0_18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g138a1e40217_0_18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196" name="Google Shape;196;g138a1e40217_0_18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97" name="Google Shape;197;g138a1e40217_0_18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138a1e40217_0_18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97744540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Normal con fuente ">
  <p:cSld name="4_Normal con fuente 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8a1e40217_0_19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1" name="Google Shape;201;g138a1e40217_0_19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02" name="Google Shape;202;g138a1e40217_0_19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38a1e40217_0_19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04" name="Google Shape;204;g138a1e40217_0_19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g138a1e40217_0_19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06" name="Google Shape;206;g138a1e40217_0_19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207" name="Google Shape;207;g138a1e40217_0_19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g138a1e40217_0_19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9618889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Normal con fuente ">
  <p:cSld name="5_Normal con fuente 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8a1e40217_0_20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1" name="Google Shape;211;g138a1e40217_0_20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2" name="Google Shape;212;g138a1e40217_0_20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38a1e40217_0_20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4" name="Google Shape;214;g138a1e40217_0_20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g138a1e40217_0_20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16" name="Google Shape;216;g138a1e40217_0_20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217" name="Google Shape;217;g138a1e40217_0_20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g138a1e40217_0_20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58808007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Normal con fuente ">
  <p:cSld name="6_Normal con fuente "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8a1e40217_0_21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1" name="Google Shape;221;g138a1e40217_0_21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2" name="Google Shape;222;g138a1e40217_0_2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38a1e40217_0_21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4" name="Google Shape;224;g138a1e40217_0_2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g138a1e40217_0_21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26" name="Google Shape;226;g138a1e40217_0_21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227" name="Google Shape;227;g138a1e40217_0_2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g138a1e40217_0_2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89499372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Normal con fuente ">
  <p:cSld name="7_Normal con fuente "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8a1e40217_0_22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1" name="Google Shape;231;g138a1e40217_0_22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32" name="Google Shape;232;g138a1e40217_0_22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38a1e40217_0_22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34" name="Google Shape;234;g138a1e40217_0_22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g138a1e40217_0_22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36" name="Google Shape;236;g138a1e40217_0_22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237" name="Google Shape;237;g138a1e40217_0_22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g138a1e40217_0_22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3975408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Normal con fuente ">
  <p:cSld name="9_Normal con fuente "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8a1e40217_0_23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1" name="Google Shape;241;g138a1e40217_0_23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42" name="Google Shape;242;g138a1e40217_0_23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38a1e40217_0_23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44" name="Google Shape;244;g138a1e40217_0_23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g138a1e40217_0_23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46" name="Google Shape;246;g138a1e40217_0_23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247" name="Google Shape;247;g138a1e40217_0_23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g138a1e40217_0_23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6719118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Normal con fuente ">
  <p:cSld name="10_Normal con fuente 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8a1e40217_0_24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1" name="Google Shape;251;g138a1e40217_0_24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52" name="Google Shape;252;g138a1e40217_0_24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38a1e40217_0_24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54" name="Google Shape;254;g138a1e40217_0_24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5" name="Google Shape;255;g138a1e40217_0_24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56" name="Google Shape;256;g138a1e40217_0_24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257" name="Google Shape;257;g138a1e40217_0_24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g138a1e40217_0_24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2578350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Normal con fuente ">
  <p:cSld name="11_Normal con fuente "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8a1e40217_0_25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1" name="Google Shape;261;g138a1e40217_0_25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62" name="Google Shape;262;g138a1e40217_0_25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38a1e40217_0_25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64" name="Google Shape;264;g138a1e40217_0_25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Google Shape;265;g138a1e40217_0_25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66" name="Google Shape;266;g138a1e40217_0_25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267" name="Google Shape;267;g138a1e40217_0_25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g138a1e40217_0_25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26853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5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Normal con fuente ">
  <p:cSld name="15_Normal con fuente "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8a1e40217_0_26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1" name="Google Shape;271;g138a1e40217_0_26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72" name="Google Shape;272;g138a1e40217_0_26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38a1e40217_0_26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74" name="Google Shape;274;g138a1e40217_0_26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5" name="Google Shape;275;g138a1e40217_0_26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76" name="Google Shape;276;g138a1e40217_0_26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277" name="Google Shape;277;g138a1e40217_0_26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g138a1e40217_0_26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35895641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 1">
  <p:cSld name="Imagen con título 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8a1e40217_0_270"/>
          <p:cNvSpPr txBox="1">
            <a:spLocks noGrp="1"/>
          </p:cNvSpPr>
          <p:nvPr>
            <p:ph type="title"/>
          </p:nvPr>
        </p:nvSpPr>
        <p:spPr>
          <a:xfrm>
            <a:off x="653976" y="4737546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300" b="0">
                <a:solidFill>
                  <a:srgbClr val="C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1" name="Google Shape;281;g138a1e40217_0_270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C00000"/>
                </a:solidFill>
              </a:defRPr>
            </a:lvl1pPr>
            <a:lvl2pPr marL="914400" lvl="1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marL="1828800" lvl="3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marL="2286000" lvl="4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marL="2743200" lvl="5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marL="3200400" lvl="6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marL="3657600" lvl="7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marL="4114800" lvl="8" indent="-228600" algn="l" rtl="0">
              <a:lnSpc>
                <a:spcPct val="85000"/>
              </a:lnSpc>
              <a:spcBef>
                <a:spcPts val="450"/>
              </a:spcBef>
              <a:spcAft>
                <a:spcPts val="40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2" name="Google Shape;282;g138a1e40217_0_270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ES" dirty="0"/>
          </a:p>
        </p:txBody>
      </p:sp>
      <p:sp>
        <p:nvSpPr>
          <p:cNvPr id="283" name="Google Shape;283;g138a1e40217_0_270"/>
          <p:cNvSpPr txBox="1">
            <a:spLocks noGrp="1"/>
          </p:cNvSpPr>
          <p:nvPr>
            <p:ph type="ftr" idx="11"/>
          </p:nvPr>
        </p:nvSpPr>
        <p:spPr>
          <a:xfrm>
            <a:off x="685800" y="6481100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284" name="Google Shape;284;g138a1e40217_0_270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285" name="Google Shape;285;g138a1e40217_0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138a1e40217_0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44508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051017"/>
            <a:ext cx="10780776" cy="613283"/>
          </a:xfrm>
        </p:spPr>
        <p:txBody>
          <a:bodyPr anchor="b"/>
          <a:lstStyle>
            <a:lvl1pPr>
              <a:defRPr sz="5400" b="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384" y="4359587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513" y="6481763"/>
            <a:ext cx="4114800" cy="228600"/>
          </a:xfrm>
        </p:spPr>
        <p:txBody>
          <a:bodyPr/>
          <a:lstStyle>
            <a:lvl1pPr>
              <a:defRPr dirty="0">
                <a:solidFill>
                  <a:srgbClr val="C00000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763"/>
            <a:ext cx="2817813" cy="37623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873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6710619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8472490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1549860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0375593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8996292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7342720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4022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4084414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4596986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120041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7364900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6701938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7064293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0694569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926504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0464362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156016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7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9" y="286990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38a1e40217_0_9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138a1e40217_0_9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endParaRPr/>
          </a:p>
        </p:txBody>
      </p:sp>
      <p:sp>
        <p:nvSpPr>
          <p:cNvPr id="21" name="Google Shape;21;g138a1e40217_0_9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38a1e40217_0_9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23" name="Google Shape;23;g138a1e40217_0_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24" name="Google Shape;24;g138a1e40217_0_9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5107851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38a1e40217_0_1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138a1e40217_0_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8" name="Google Shape;28;g138a1e40217_0_16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138a1e40217_0_16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30" name="Google Shape;30;g138a1e40217_0_1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372377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Encabezado de secció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8a1e40217_0_22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138a1e40217_0_22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138a1e40217_0_2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38a1e40217_0_2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None/>
              <a:defRPr sz="139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g138a1e40217_0_2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138a1e40217_0_2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38" name="Google Shape;38;g138a1e40217_0_2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9" name="Google Shape;39;g138a1e40217_0_22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671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38a1e40217_0_3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138a1e40217_0_31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138a1e40217_0_31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44" name="Google Shape;44;g138a1e40217_0_31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822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1_Normal con fuente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8a1e40217_0_36"/>
          <p:cNvSpPr txBox="1">
            <a:spLocks noGrp="1"/>
          </p:cNvSpPr>
          <p:nvPr>
            <p:ph type="title"/>
          </p:nvPr>
        </p:nvSpPr>
        <p:spPr>
          <a:xfrm>
            <a:off x="623394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138a1e40217_0_36"/>
          <p:cNvSpPr txBox="1">
            <a:spLocks noGrp="1"/>
          </p:cNvSpPr>
          <p:nvPr>
            <p:ph type="sldNum" idx="12"/>
          </p:nvPr>
        </p:nvSpPr>
        <p:spPr>
          <a:xfrm>
            <a:off x="9249399" y="2852614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8" name="Google Shape;48;g138a1e40217_0_36"/>
          <p:cNvSpPr txBox="1">
            <a:spLocks noGrp="1"/>
          </p:cNvSpPr>
          <p:nvPr>
            <p:ph type="body" idx="1"/>
          </p:nvPr>
        </p:nvSpPr>
        <p:spPr>
          <a:xfrm>
            <a:off x="5951986" y="6509538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g138a1e40217_0_36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0" name="Google Shape;50;g138a1e40217_0_36"/>
          <p:cNvSpPr txBox="1">
            <a:spLocks noGrp="1"/>
          </p:cNvSpPr>
          <p:nvPr>
            <p:ph type="dt" idx="10"/>
          </p:nvPr>
        </p:nvSpPr>
        <p:spPr>
          <a:xfrm>
            <a:off x="2567609" y="6543223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138a1e40217_0_36"/>
          <p:cNvSpPr txBox="1">
            <a:spLocks noGrp="1"/>
          </p:cNvSpPr>
          <p:nvPr>
            <p:ph type="ftr" idx="11"/>
          </p:nvPr>
        </p:nvSpPr>
        <p:spPr>
          <a:xfrm>
            <a:off x="168981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52" name="Google Shape;52;g138a1e40217_0_36"/>
          <p:cNvSpPr txBox="1"/>
          <p:nvPr/>
        </p:nvSpPr>
        <p:spPr>
          <a:xfrm>
            <a:off x="5176315" y="6484429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53;g138a1e40217_0_36"/>
          <p:cNvCxnSpPr/>
          <p:nvPr/>
        </p:nvCxnSpPr>
        <p:spPr>
          <a:xfrm>
            <a:off x="623393" y="1772816"/>
            <a:ext cx="107727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96863655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Diapositiva de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8a1e40217_0_45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138a1e40217_0_45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38a1e40217_0_4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138a1e40217_0_45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400"/>
              <a:buNone/>
              <a:defRPr sz="2390"/>
            </a:lvl2pPr>
            <a:lvl3pPr lvl="2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400"/>
              <a:buNone/>
              <a:defRPr sz="2390"/>
            </a:lvl3pPr>
            <a:lvl4pPr lvl="3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4pPr>
            <a:lvl5pPr lvl="4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5pPr>
            <a:lvl6pPr lvl="5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6pPr>
            <a:lvl7pPr lvl="6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7pPr>
            <a:lvl8pPr lvl="7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8pPr>
            <a:lvl9pPr lvl="8" algn="ctr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2000"/>
              <a:buNone/>
              <a:defRPr sz="1992"/>
            </a:lvl9pPr>
          </a:lstStyle>
          <a:p>
            <a:endParaRPr/>
          </a:p>
        </p:txBody>
      </p:sp>
      <p:sp>
        <p:nvSpPr>
          <p:cNvPr id="59" name="Google Shape;59;g138a1e40217_0_45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138a1e40217_0_4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61" name="Google Shape;61;g138a1e40217_0_4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62" name="Google Shape;62;g138a1e40217_0_45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3318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con fuente ">
  <p:cSld name="Normal con fuente 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8a1e40217_0_54"/>
          <p:cNvSpPr txBox="1">
            <a:spLocks noGrp="1"/>
          </p:cNvSpPr>
          <p:nvPr>
            <p:ph type="title"/>
          </p:nvPr>
        </p:nvSpPr>
        <p:spPr>
          <a:xfrm>
            <a:off x="645393" y="11663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138a1e40217_0_5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6" name="Google Shape;66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138a1e40217_0_54"/>
          <p:cNvSpPr txBox="1">
            <a:spLocks noGrp="1"/>
          </p:cNvSpPr>
          <p:nvPr>
            <p:ph type="body" idx="1"/>
          </p:nvPr>
        </p:nvSpPr>
        <p:spPr>
          <a:xfrm>
            <a:off x="788830" y="2924945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g138a1e40217_0_5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g138a1e40217_0_5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70" name="Google Shape;70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879406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8a1e40217_0_6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138a1e40217_0_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4" name="Google Shape;74;g138a1e40217_0_6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38a1e40217_0_6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endParaRPr/>
          </a:p>
        </p:txBody>
      </p:sp>
      <p:cxnSp>
        <p:nvCxnSpPr>
          <p:cNvPr id="76" name="Google Shape;76;g138a1e40217_0_6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g138a1e40217_0_6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138a1e40217_0_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79" name="Google Shape;79;g138a1e40217_0_6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g138a1e40217_0_6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15244232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8a1e40217_0_7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38a1e40217_0_7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4" name="Google Shape;84;g138a1e40217_0_7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38a1e40217_0_7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endParaRPr/>
          </a:p>
        </p:txBody>
      </p:sp>
      <p:cxnSp>
        <p:nvCxnSpPr>
          <p:cNvPr id="86" name="Google Shape;86;g138a1e40217_0_7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g138a1e40217_0_7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138a1e40217_0_7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89" name="Google Shape;89;g138a1e40217_0_7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g138a1e40217_0_7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9999151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a1e40217_0_82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138a1e40217_0_8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endParaRPr/>
          </a:p>
        </p:txBody>
      </p:sp>
      <p:sp>
        <p:nvSpPr>
          <p:cNvPr id="94" name="Google Shape;94;g138a1e40217_0_82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endParaRPr/>
          </a:p>
        </p:txBody>
      </p:sp>
      <p:sp>
        <p:nvSpPr>
          <p:cNvPr id="95" name="Google Shape;95;g138a1e40217_0_8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6" name="Google Shape;96;g138a1e40217_0_8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38a1e40217_0_82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98" name="Google Shape;98;g138a1e40217_0_82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138a1e40217_0_8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0330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3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a1e40217_0_91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138a1e40217_0_91"/>
          <p:cNvSpPr txBox="1">
            <a:spLocks noGrp="1"/>
          </p:cNvSpPr>
          <p:nvPr>
            <p:ph type="body" idx="1"/>
          </p:nvPr>
        </p:nvSpPr>
        <p:spPr>
          <a:xfrm>
            <a:off x="527382" y="260648"/>
            <a:ext cx="108585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103" name="Google Shape;103;g138a1e40217_0_91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  <a:defRPr sz="1394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104" name="Google Shape;104;g138a1e40217_0_91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05" name="Google Shape;105;g138a1e40217_0_91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2160990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a1e40217_0_97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138a1e40217_0_97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9" name="Google Shape;109;g138a1e40217_0_97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38a1e40217_0_97"/>
          <p:cNvSpPr txBox="1">
            <a:spLocks noGrp="1"/>
          </p:cNvSpPr>
          <p:nvPr>
            <p:ph type="ftr" idx="11"/>
          </p:nvPr>
        </p:nvSpPr>
        <p:spPr>
          <a:xfrm>
            <a:off x="168981" y="6554699"/>
            <a:ext cx="3334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0510037"/>
      </p:ext>
    </p:extLst>
  </p:cSld>
  <p:clrMapOvr>
    <a:masterClrMapping/>
  </p:clrMapOvr>
  <p:transition spd="med">
    <p:fade/>
  </p:transition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1_Dos objeto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8a1e40217_0_10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138a1e40217_0_102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4" name="Google Shape;114;g138a1e40217_0_102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5" name="Google Shape;115;g138a1e40217_0_10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138a1e40217_0_10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17" name="Google Shape;117;g138a1e40217_0_10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563961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a1e40217_0_10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138a1e40217_0_109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endParaRPr/>
          </a:p>
        </p:txBody>
      </p:sp>
      <p:sp>
        <p:nvSpPr>
          <p:cNvPr id="121" name="Google Shape;121;g138a1e40217_0_109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2" name="Google Shape;122;g138a1e40217_0_109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endParaRPr/>
          </a:p>
        </p:txBody>
      </p:sp>
      <p:sp>
        <p:nvSpPr>
          <p:cNvPr id="123" name="Google Shape;123;g138a1e40217_0_109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4" name="Google Shape;124;g138a1e40217_0_10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138a1e40217_0_10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26" name="Google Shape;126;g138a1e40217_0_10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1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En blanco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8a1e40217_0_11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38a1e40217_0_11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38a1e40217_0_11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138a1e40217_0_11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32" name="Google Shape;132;g138a1e40217_0_11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797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Contenido con títul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8a1e40217_0_124"/>
          <p:cNvSpPr/>
          <p:nvPr/>
        </p:nvSpPr>
        <p:spPr>
          <a:xfrm>
            <a:off x="17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38a1e40217_0_124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38a1e40217_0_124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138a1e40217_0_124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8" name="Google Shape;138;g138a1e40217_0_12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endParaRPr/>
          </a:p>
        </p:txBody>
      </p:sp>
      <p:sp>
        <p:nvSpPr>
          <p:cNvPr id="139" name="Google Shape;139;g138a1e40217_0_124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138a1e40217_0_124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41" name="Google Shape;141;g138a1e40217_0_12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42331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Imagen con título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8a1e40217_0_133"/>
          <p:cNvSpPr/>
          <p:nvPr/>
        </p:nvSpPr>
        <p:spPr>
          <a:xfrm>
            <a:off x="1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38a1e40217_0_133"/>
          <p:cNvSpPr/>
          <p:nvPr/>
        </p:nvSpPr>
        <p:spPr>
          <a:xfrm>
            <a:off x="16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38a1e40217_0_133"/>
          <p:cNvSpPr txBox="1">
            <a:spLocks noGrp="1"/>
          </p:cNvSpPr>
          <p:nvPr>
            <p:ph type="title"/>
          </p:nvPr>
        </p:nvSpPr>
        <p:spPr>
          <a:xfrm>
            <a:off x="1097281" y="5074920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38a1e40217_0_133"/>
          <p:cNvSpPr>
            <a:spLocks noGrp="1"/>
          </p:cNvSpPr>
          <p:nvPr>
            <p:ph type="pic" idx="2"/>
          </p:nvPr>
        </p:nvSpPr>
        <p:spPr>
          <a:xfrm>
            <a:off x="16" y="0"/>
            <a:ext cx="12192000" cy="4915200"/>
          </a:xfrm>
          <a:prstGeom prst="rect">
            <a:avLst/>
          </a:prstGeom>
          <a:solidFill>
            <a:srgbClr val="C6D1DD"/>
          </a:solidFill>
          <a:ln>
            <a:noFill/>
          </a:ln>
        </p:spPr>
      </p:sp>
      <p:sp>
        <p:nvSpPr>
          <p:cNvPr id="147" name="Google Shape;147;g138a1e40217_0_133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endParaRPr/>
          </a:p>
        </p:txBody>
      </p:sp>
      <p:sp>
        <p:nvSpPr>
          <p:cNvPr id="148" name="Google Shape;148;g138a1e40217_0_133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138a1e40217_0_133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50" name="Google Shape;150;g138a1e40217_0_133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254864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8a1e40217_0_14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138a1e40217_0_142"/>
          <p:cNvSpPr txBox="1">
            <a:spLocks noGrp="1"/>
          </p:cNvSpPr>
          <p:nvPr>
            <p:ph type="body" idx="1"/>
          </p:nvPr>
        </p:nvSpPr>
        <p:spPr>
          <a:xfrm rot="5400000">
            <a:off x="4114829" y="-1171815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54" name="Google Shape;154;g138a1e40217_0_14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138a1e40217_0_14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56" name="Google Shape;156;g138a1e40217_0_14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51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Título vertical y text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8a1e40217_0_14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38a1e40217_0_14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38a1e40217_0_148"/>
          <p:cNvSpPr txBox="1">
            <a:spLocks noGrp="1"/>
          </p:cNvSpPr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138a1e40217_0_148"/>
          <p:cNvSpPr txBox="1">
            <a:spLocks noGrp="1"/>
          </p:cNvSpPr>
          <p:nvPr>
            <p:ph type="body" idx="1"/>
          </p:nvPr>
        </p:nvSpPr>
        <p:spPr>
          <a:xfrm rot="5400000">
            <a:off x="1825351" y="-574847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2" name="Google Shape;162;g138a1e40217_0_14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g138a1e40217_0_14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64" name="Google Shape;164;g138a1e40217_0_14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2414204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8a1e40217_0_156"/>
          <p:cNvSpPr txBox="1">
            <a:spLocks noGrp="1"/>
          </p:cNvSpPr>
          <p:nvPr>
            <p:ph type="title"/>
          </p:nvPr>
        </p:nvSpPr>
        <p:spPr>
          <a:xfrm>
            <a:off x="551384" y="2051019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378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g138a1e40217_0_156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endParaRPr/>
          </a:p>
        </p:txBody>
      </p:sp>
      <p:sp>
        <p:nvSpPr>
          <p:cNvPr id="168" name="Google Shape;168;g138a1e40217_0_156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g138a1e40217_0_156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817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70" name="Google Shape;170;g138a1e40217_0_15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245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4" y="2336879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8a1e40217_0_16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g138a1e40217_0_16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endParaRPr/>
          </a:p>
        </p:txBody>
      </p:sp>
      <p:sp>
        <p:nvSpPr>
          <p:cNvPr id="174" name="Google Shape;174;g138a1e40217_0_162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endParaRPr/>
          </a:p>
        </p:txBody>
      </p:sp>
      <p:sp>
        <p:nvSpPr>
          <p:cNvPr id="175" name="Google Shape;175;g138a1e40217_0_1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76" name="Google Shape;176;g138a1e40217_0_162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77" name="Google Shape;177;g138a1e40217_0_162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138a1e40217_0_1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874511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a1e40217_0_17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138a1e40217_0_17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2" name="Google Shape;182;g138a1e40217_0_17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38a1e40217_0_17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84" name="Google Shape;184;g138a1e40217_0_17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g138a1e40217_0_17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g138a1e40217_0_17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87" name="Google Shape;187;g138a1e40217_0_17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g138a1e40217_0_17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10106428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8a1e40217_0_18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g138a1e40217_0_18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92" name="Google Shape;192;g138a1e40217_0_18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38a1e40217_0_18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94" name="Google Shape;194;g138a1e40217_0_18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g138a1e40217_0_18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g138a1e40217_0_18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97" name="Google Shape;197;g138a1e40217_0_18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138a1e40217_0_18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20504802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Normal con fuente ">
  <p:cSld name="4_Normal con fuente 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8a1e40217_0_19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g138a1e40217_0_19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02" name="Google Shape;202;g138a1e40217_0_19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38a1e40217_0_19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04" name="Google Shape;204;g138a1e40217_0_19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g138a1e40217_0_19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g138a1e40217_0_19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207" name="Google Shape;207;g138a1e40217_0_19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g138a1e40217_0_19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6778037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Normal con fuente ">
  <p:cSld name="5_Normal con fuente 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8a1e40217_0_20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g138a1e40217_0_20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12" name="Google Shape;212;g138a1e40217_0_20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38a1e40217_0_20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14" name="Google Shape;214;g138a1e40217_0_20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g138a1e40217_0_20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g138a1e40217_0_20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217" name="Google Shape;217;g138a1e40217_0_20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g138a1e40217_0_20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21965024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Normal con fuente ">
  <p:cSld name="6_Normal con fuente "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8a1e40217_0_21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g138a1e40217_0_21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22" name="Google Shape;222;g138a1e40217_0_2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38a1e40217_0_21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24" name="Google Shape;224;g138a1e40217_0_2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g138a1e40217_0_21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g138a1e40217_0_21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227" name="Google Shape;227;g138a1e40217_0_2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g138a1e40217_0_2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84151051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Normal con fuente ">
  <p:cSld name="7_Normal con fuente "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8a1e40217_0_22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g138a1e40217_0_22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32" name="Google Shape;232;g138a1e40217_0_22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38a1e40217_0_22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34" name="Google Shape;234;g138a1e40217_0_22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g138a1e40217_0_22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g138a1e40217_0_22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237" name="Google Shape;237;g138a1e40217_0_22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g138a1e40217_0_22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77438220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Normal con fuente ">
  <p:cSld name="9_Normal con fuente "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8a1e40217_0_23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g138a1e40217_0_23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42" name="Google Shape;242;g138a1e40217_0_23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38a1e40217_0_23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44" name="Google Shape;244;g138a1e40217_0_23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g138a1e40217_0_23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g138a1e40217_0_23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247" name="Google Shape;247;g138a1e40217_0_23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g138a1e40217_0_23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76007618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Normal con fuente ">
  <p:cSld name="10_Normal con fuente 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8a1e40217_0_24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g138a1e40217_0_24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52" name="Google Shape;252;g138a1e40217_0_24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38a1e40217_0_24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54" name="Google Shape;254;g138a1e40217_0_24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5" name="Google Shape;255;g138a1e40217_0_24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g138a1e40217_0_24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257" name="Google Shape;257;g138a1e40217_0_24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g138a1e40217_0_24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25496943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Normal con fuente ">
  <p:cSld name="11_Normal con fuente "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8a1e40217_0_25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g138a1e40217_0_25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62" name="Google Shape;262;g138a1e40217_0_25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38a1e40217_0_25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64" name="Google Shape;264;g138a1e40217_0_25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Google Shape;265;g138a1e40217_0_25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g138a1e40217_0_25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267" name="Google Shape;267;g138a1e40217_0_25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g138a1e40217_0_25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946657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Normal con fuente ">
  <p:cSld name="15_Normal con fuente "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8a1e40217_0_26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g138a1e40217_0_26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72" name="Google Shape;272;g138a1e40217_0_26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38a1e40217_0_26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74" name="Google Shape;274;g138a1e40217_0_26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5" name="Google Shape;275;g138a1e40217_0_26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g138a1e40217_0_26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277" name="Google Shape;277;g138a1e40217_0_26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g138a1e40217_0_26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08727432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 1">
  <p:cSld name="Imagen con título 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8a1e40217_0_270"/>
          <p:cNvSpPr txBox="1">
            <a:spLocks noGrp="1"/>
          </p:cNvSpPr>
          <p:nvPr>
            <p:ph type="title"/>
          </p:nvPr>
        </p:nvSpPr>
        <p:spPr>
          <a:xfrm>
            <a:off x="653976" y="4737546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300" b="0">
                <a:solidFill>
                  <a:srgbClr val="C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g138a1e40217_0_270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C00000"/>
                </a:solidFill>
              </a:defRPr>
            </a:lvl1pPr>
            <a:lvl2pPr marL="914400" lvl="1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marL="1828800" lvl="3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marL="2286000" lvl="4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marL="2743200" lvl="5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marL="3200400" lvl="6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marL="3657600" lvl="7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marL="4114800" lvl="8" indent="-228600" algn="l" rtl="0">
              <a:lnSpc>
                <a:spcPct val="85000"/>
              </a:lnSpc>
              <a:spcBef>
                <a:spcPts val="450"/>
              </a:spcBef>
              <a:spcAft>
                <a:spcPts val="40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282" name="Google Shape;282;g138a1e40217_0_270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g138a1e40217_0_270"/>
          <p:cNvSpPr txBox="1">
            <a:spLocks noGrp="1"/>
          </p:cNvSpPr>
          <p:nvPr>
            <p:ph type="ftr" idx="11"/>
          </p:nvPr>
        </p:nvSpPr>
        <p:spPr>
          <a:xfrm>
            <a:off x="685800" y="6481100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284" name="Google Shape;284;g138a1e40217_0_270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285" name="Google Shape;285;g138a1e40217_0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138a1e40217_0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10230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9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7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2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89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1131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1162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3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7" y="286989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0993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1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5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0993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0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0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2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2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1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2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1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6" y="5372408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3"/>
            <a:ext cx="27432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4"/>
            <a:ext cx="6126805" cy="365125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4" y="5398639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7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9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61" y="286990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5" y="2336881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8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4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1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11317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1162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0993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3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7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0993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6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1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1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4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4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4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2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4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2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7" y="5372410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5"/>
            <a:ext cx="27432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6"/>
            <a:ext cx="6126805" cy="365125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5" y="5398641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9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8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62" y="286990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7" y="2336883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40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3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11319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1162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0993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5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9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0993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7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2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2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5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5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5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4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5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4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8" y="5372412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7"/>
            <a:ext cx="27432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8"/>
            <a:ext cx="6126805" cy="365125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7" y="5398643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 dirty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1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5" y="6509538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5"/>
          </p:nvPr>
        </p:nvSpPr>
        <p:spPr>
          <a:xfrm>
            <a:off x="9248775" y="2852738"/>
            <a:ext cx="2927350" cy="1047750"/>
          </a:xfrm>
        </p:spPr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6"/>
          </p:nvPr>
        </p:nvSpPr>
        <p:spPr>
          <a:xfrm>
            <a:off x="2898775" y="6511925"/>
            <a:ext cx="825500" cy="255588"/>
          </a:xfrm>
        </p:spPr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637505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6350"/>
            <a:ext cx="121920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976" y="4737546"/>
            <a:ext cx="10780776" cy="613283"/>
          </a:xfrm>
        </p:spPr>
        <p:txBody>
          <a:bodyPr anchor="b"/>
          <a:lstStyle>
            <a:lvl1pPr>
              <a:defRPr sz="3300" b="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513" y="6481763"/>
            <a:ext cx="4114800" cy="228600"/>
          </a:xfrm>
        </p:spPr>
        <p:txBody>
          <a:bodyPr/>
          <a:lstStyle>
            <a:lvl1pPr>
              <a:defRPr dirty="0">
                <a:solidFill>
                  <a:srgbClr val="C00000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763"/>
            <a:ext cx="2241550" cy="3016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3518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con fuen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cxnSp>
        <p:nvCxnSpPr>
          <p:cNvPr id="5" name="Conector recto 11"/>
          <p:cNvCxnSpPr/>
          <p:nvPr/>
        </p:nvCxnSpPr>
        <p:spPr>
          <a:xfrm>
            <a:off x="623888" y="1773238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cxnSp>
        <p:nvCxnSpPr>
          <p:cNvPr id="7" name="Conector recto 12"/>
          <p:cNvCxnSpPr/>
          <p:nvPr/>
        </p:nvCxnSpPr>
        <p:spPr>
          <a:xfrm>
            <a:off x="623888" y="1773238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4" y="643372"/>
            <a:ext cx="10772775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623392" y="1902579"/>
            <a:ext cx="9793088" cy="4478753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4"/>
          </p:nvPr>
        </p:nvSpPr>
        <p:spPr>
          <a:xfrm>
            <a:off x="9248775" y="2852738"/>
            <a:ext cx="2927350" cy="1047750"/>
          </a:xfrm>
        </p:spPr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sz="105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77909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8275" y="6554788"/>
            <a:ext cx="3335338" cy="303212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1126176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/>
          <a:stretch>
            <a:fillRect/>
          </a:stretch>
        </p:blipFill>
        <p:spPr bwMode="auto">
          <a:xfrm>
            <a:off x="31750" y="115888"/>
            <a:ext cx="1216025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2 Imagen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" y="-5815"/>
            <a:ext cx="12192000" cy="4514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051017"/>
            <a:ext cx="10780776" cy="613283"/>
          </a:xfrm>
        </p:spPr>
        <p:txBody>
          <a:bodyPr anchor="b"/>
          <a:lstStyle>
            <a:lvl1pPr>
              <a:defRPr sz="5400" b="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384" y="4359587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513" y="6481763"/>
            <a:ext cx="4114800" cy="228600"/>
          </a:xfrm>
        </p:spPr>
        <p:txBody>
          <a:bodyPr/>
          <a:lstStyle>
            <a:lvl1pPr>
              <a:defRPr dirty="0">
                <a:solidFill>
                  <a:srgbClr val="C00000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763"/>
            <a:ext cx="2817813" cy="37623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294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5400"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6147080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2456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lang="es-ES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15"/>
          <p:cNvSpPr>
            <a:spLocks noGrp="1"/>
          </p:cNvSpPr>
          <p:nvPr>
            <p:ph type="sldNum" sz="quarter" idx="10"/>
          </p:nvPr>
        </p:nvSpPr>
        <p:spPr>
          <a:xfrm>
            <a:off x="8636000" y="6477000"/>
            <a:ext cx="1360488" cy="304800"/>
          </a:xfrm>
        </p:spPr>
        <p:txBody>
          <a:bodyPr/>
          <a:lstStyle>
            <a:lvl1pPr>
              <a:defRPr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2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 dirty="0">
                <a:solidFill>
                  <a:srgbClr val="A0A0A0"/>
                </a:solidFill>
              </a:defRPr>
            </a:lvl1pPr>
            <a:extLst/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0694252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692696"/>
            <a:ext cx="10945216" cy="55446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22 Marcador de texto"/>
          <p:cNvSpPr>
            <a:spLocks noGrp="1"/>
          </p:cNvSpPr>
          <p:nvPr>
            <p:ph type="body" sz="quarter" idx="15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/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6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10 Marcador de fecha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85390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35360" y="692696"/>
            <a:ext cx="10945216" cy="5400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/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8065102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5972330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Rectangle 10"/>
          <p:cNvSpPr/>
          <p:nvPr/>
        </p:nvSpPr>
        <p:spPr>
          <a:xfrm>
            <a:off x="0" y="4646613"/>
            <a:ext cx="12192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 dirty="0">
                <a:solidFill>
                  <a:srgbClr val="A0A0A0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  <a:extLst/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0" y="6477000"/>
            <a:ext cx="1360488" cy="304800"/>
          </a:xfrm>
        </p:spPr>
        <p:txBody>
          <a:bodyPr/>
          <a:lstStyle>
            <a:lvl1pPr>
              <a:defRPr smtClean="0"/>
            </a:lvl1pPr>
            <a:extLst/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297392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35360" y="268992"/>
            <a:ext cx="10972800" cy="58243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4748568"/>
      </p:ext>
    </p:extLst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6748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0" y="6459538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98285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15547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8981" y="6554697"/>
            <a:ext cx="3334731" cy="303303"/>
          </a:xfrm>
        </p:spPr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</p:spTree>
  </p:cSld>
  <p:clrMapOvr>
    <a:masterClrMapping/>
  </p:clrMapOvr>
  <p:transition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8592-A6F7-42BC-86CF-9E17C70547D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16913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388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0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/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25" y="2749550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CE112-608B-4877-996B-F0331BC90CCD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3530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1836-04E7-43D7-9DC8-69481F9EC472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283685"/>
      </p:ext>
    </p:extLst>
  </p:cSld>
  <p:clrMapOvr>
    <a:masterClrMapping/>
  </p:clrMapOvr>
  <p:transition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25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27257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3"/>
            <a:ext cx="9613860" cy="1704017"/>
          </a:xfrm>
        </p:spPr>
        <p:txBody>
          <a:bodyPr/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5A3D9-ABEE-4DD7-8D6C-37A296667BBD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2146698"/>
      </p:ext>
    </p:extLst>
  </p:cSld>
  <p:clrMapOvr>
    <a:masterClrMapping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57584-A432-479C-A434-7788876F1EC7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71025"/>
      </p:ext>
    </p:extLst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10B4B-B5BD-4355-B500-58B01AC9F387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157255"/>
      </p:ext>
    </p:extLst>
  </p:cSld>
  <p:clrMapOvr>
    <a:masterClrMapping/>
  </p:clrMapOvr>
  <p:transition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7E866-28D1-4E4D-B489-FA22F72CB9F7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0390308"/>
      </p:ext>
    </p:extLst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8877C-CAB4-4138-A830-B2BB29283BF1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7085979"/>
      </p:ext>
    </p:extLst>
  </p:cSld>
  <p:clrMapOvr>
    <a:masterClrMapping/>
  </p:clrMapOvr>
  <p:transition spd="med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B8273-8EE2-4221-947A-17CDFB8CADE7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8461003"/>
      </p:ext>
    </p:extLst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6C459-8833-48C5-A014-EE53611F39C7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618778"/>
      </p:ext>
    </p:extLst>
  </p:cSld>
  <p:clrMapOvr>
    <a:masterClrMapping/>
  </p:clrMapOvr>
  <p:transition spd="med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A15CC-66EA-4093-B0D4-D25D7FA2AF14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8754835"/>
      </p:ext>
    </p:extLst>
  </p:cSld>
  <p:clrMapOvr>
    <a:masterClrMapping/>
  </p:clrMapOvr>
  <p:transition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AB97D-66E7-4B3E-AB58-9DBEC3D649E6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20867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2.xml"/><Relationship Id="rId18" Type="http://schemas.openxmlformats.org/officeDocument/2006/relationships/slideLayout" Target="../slideLayouts/slideLayout177.xml"/><Relationship Id="rId26" Type="http://schemas.openxmlformats.org/officeDocument/2006/relationships/slideLayout" Target="../slideLayouts/slideLayout185.xml"/><Relationship Id="rId39" Type="http://schemas.openxmlformats.org/officeDocument/2006/relationships/slideLayout" Target="../slideLayouts/slideLayout198.xml"/><Relationship Id="rId21" Type="http://schemas.openxmlformats.org/officeDocument/2006/relationships/slideLayout" Target="../slideLayouts/slideLayout180.xml"/><Relationship Id="rId34" Type="http://schemas.openxmlformats.org/officeDocument/2006/relationships/slideLayout" Target="../slideLayouts/slideLayout193.xml"/><Relationship Id="rId42" Type="http://schemas.openxmlformats.org/officeDocument/2006/relationships/slideLayout" Target="../slideLayouts/slideLayout201.xml"/><Relationship Id="rId47" Type="http://schemas.openxmlformats.org/officeDocument/2006/relationships/slideLayout" Target="../slideLayouts/slideLayout206.xml"/><Relationship Id="rId50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1.xml"/><Relationship Id="rId16" Type="http://schemas.openxmlformats.org/officeDocument/2006/relationships/slideLayout" Target="../slideLayouts/slideLayout175.xml"/><Relationship Id="rId29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70.xml"/><Relationship Id="rId24" Type="http://schemas.openxmlformats.org/officeDocument/2006/relationships/slideLayout" Target="../slideLayouts/slideLayout183.xml"/><Relationship Id="rId32" Type="http://schemas.openxmlformats.org/officeDocument/2006/relationships/slideLayout" Target="../slideLayouts/slideLayout191.xml"/><Relationship Id="rId37" Type="http://schemas.openxmlformats.org/officeDocument/2006/relationships/slideLayout" Target="../slideLayouts/slideLayout196.xml"/><Relationship Id="rId40" Type="http://schemas.openxmlformats.org/officeDocument/2006/relationships/slideLayout" Target="../slideLayouts/slideLayout199.xml"/><Relationship Id="rId45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164.xml"/><Relationship Id="rId15" Type="http://schemas.openxmlformats.org/officeDocument/2006/relationships/slideLayout" Target="../slideLayouts/slideLayout174.xml"/><Relationship Id="rId23" Type="http://schemas.openxmlformats.org/officeDocument/2006/relationships/slideLayout" Target="../slideLayouts/slideLayout182.xml"/><Relationship Id="rId28" Type="http://schemas.openxmlformats.org/officeDocument/2006/relationships/slideLayout" Target="../slideLayouts/slideLayout187.xml"/><Relationship Id="rId36" Type="http://schemas.openxmlformats.org/officeDocument/2006/relationships/slideLayout" Target="../slideLayouts/slideLayout195.xml"/><Relationship Id="rId49" Type="http://schemas.openxmlformats.org/officeDocument/2006/relationships/slideLayout" Target="../slideLayouts/slideLayout208.xml"/><Relationship Id="rId10" Type="http://schemas.openxmlformats.org/officeDocument/2006/relationships/slideLayout" Target="../slideLayouts/slideLayout169.xml"/><Relationship Id="rId19" Type="http://schemas.openxmlformats.org/officeDocument/2006/relationships/slideLayout" Target="../slideLayouts/slideLayout178.xml"/><Relationship Id="rId31" Type="http://schemas.openxmlformats.org/officeDocument/2006/relationships/slideLayout" Target="../slideLayouts/slideLayout190.xml"/><Relationship Id="rId44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slideLayout" Target="../slideLayouts/slideLayout173.xml"/><Relationship Id="rId22" Type="http://schemas.openxmlformats.org/officeDocument/2006/relationships/slideLayout" Target="../slideLayouts/slideLayout181.xml"/><Relationship Id="rId27" Type="http://schemas.openxmlformats.org/officeDocument/2006/relationships/slideLayout" Target="../slideLayouts/slideLayout186.xml"/><Relationship Id="rId30" Type="http://schemas.openxmlformats.org/officeDocument/2006/relationships/slideLayout" Target="../slideLayouts/slideLayout189.xml"/><Relationship Id="rId35" Type="http://schemas.openxmlformats.org/officeDocument/2006/relationships/slideLayout" Target="../slideLayouts/slideLayout194.xml"/><Relationship Id="rId43" Type="http://schemas.openxmlformats.org/officeDocument/2006/relationships/slideLayout" Target="../slideLayouts/slideLayout202.xml"/><Relationship Id="rId48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167.xml"/><Relationship Id="rId51" Type="http://schemas.openxmlformats.org/officeDocument/2006/relationships/theme" Target="../theme/theme10.xml"/><Relationship Id="rId3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71.xml"/><Relationship Id="rId17" Type="http://schemas.openxmlformats.org/officeDocument/2006/relationships/slideLayout" Target="../slideLayouts/slideLayout176.xml"/><Relationship Id="rId25" Type="http://schemas.openxmlformats.org/officeDocument/2006/relationships/slideLayout" Target="../slideLayouts/slideLayout184.xml"/><Relationship Id="rId33" Type="http://schemas.openxmlformats.org/officeDocument/2006/relationships/slideLayout" Target="../slideLayouts/slideLayout192.xml"/><Relationship Id="rId38" Type="http://schemas.openxmlformats.org/officeDocument/2006/relationships/slideLayout" Target="../slideLayouts/slideLayout197.xml"/><Relationship Id="rId46" Type="http://schemas.openxmlformats.org/officeDocument/2006/relationships/slideLayout" Target="../slideLayouts/slideLayout205.xml"/><Relationship Id="rId20" Type="http://schemas.openxmlformats.org/officeDocument/2006/relationships/slideLayout" Target="../slideLayouts/slideLayout179.xml"/><Relationship Id="rId41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2.xml"/><Relationship Id="rId18" Type="http://schemas.openxmlformats.org/officeDocument/2006/relationships/slideLayout" Target="../slideLayouts/slideLayout227.xml"/><Relationship Id="rId26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12.xml"/><Relationship Id="rId21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16.xml"/><Relationship Id="rId12" Type="http://schemas.openxmlformats.org/officeDocument/2006/relationships/slideLayout" Target="../slideLayouts/slideLayout221.xml"/><Relationship Id="rId17" Type="http://schemas.openxmlformats.org/officeDocument/2006/relationships/slideLayout" Target="../slideLayouts/slideLayout226.xml"/><Relationship Id="rId25" Type="http://schemas.openxmlformats.org/officeDocument/2006/relationships/slideLayout" Target="../slideLayouts/slideLayout234.xml"/><Relationship Id="rId33" Type="http://schemas.openxmlformats.org/officeDocument/2006/relationships/theme" Target="../theme/theme11.xml"/><Relationship Id="rId2" Type="http://schemas.openxmlformats.org/officeDocument/2006/relationships/slideLayout" Target="../slideLayouts/slideLayout211.xml"/><Relationship Id="rId16" Type="http://schemas.openxmlformats.org/officeDocument/2006/relationships/slideLayout" Target="../slideLayouts/slideLayout225.xml"/><Relationship Id="rId20" Type="http://schemas.openxmlformats.org/officeDocument/2006/relationships/slideLayout" Target="../slideLayouts/slideLayout229.xml"/><Relationship Id="rId29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24" Type="http://schemas.openxmlformats.org/officeDocument/2006/relationships/slideLayout" Target="../slideLayouts/slideLayout233.xml"/><Relationship Id="rId32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14.xml"/><Relationship Id="rId15" Type="http://schemas.openxmlformats.org/officeDocument/2006/relationships/slideLayout" Target="../slideLayouts/slideLayout224.xml"/><Relationship Id="rId23" Type="http://schemas.openxmlformats.org/officeDocument/2006/relationships/slideLayout" Target="../slideLayouts/slideLayout232.xml"/><Relationship Id="rId28" Type="http://schemas.openxmlformats.org/officeDocument/2006/relationships/slideLayout" Target="../slideLayouts/slideLayout237.xml"/><Relationship Id="rId10" Type="http://schemas.openxmlformats.org/officeDocument/2006/relationships/slideLayout" Target="../slideLayouts/slideLayout219.xml"/><Relationship Id="rId19" Type="http://schemas.openxmlformats.org/officeDocument/2006/relationships/slideLayout" Target="../slideLayouts/slideLayout228.xml"/><Relationship Id="rId31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slideLayout" Target="../slideLayouts/slideLayout223.xml"/><Relationship Id="rId22" Type="http://schemas.openxmlformats.org/officeDocument/2006/relationships/slideLayout" Target="../slideLayouts/slideLayout231.xml"/><Relationship Id="rId27" Type="http://schemas.openxmlformats.org/officeDocument/2006/relationships/slideLayout" Target="../slideLayouts/slideLayout236.xml"/><Relationship Id="rId30" Type="http://schemas.openxmlformats.org/officeDocument/2006/relationships/slideLayout" Target="../slideLayouts/slideLayout239.xml"/><Relationship Id="rId8" Type="http://schemas.openxmlformats.org/officeDocument/2006/relationships/slideLayout" Target="../slideLayouts/slideLayout21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8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16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26.xml"/><Relationship Id="rId16" Type="http://schemas.openxmlformats.org/officeDocument/2006/relationships/slideLayout" Target="../slideLayouts/slideLayout140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34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slideLayout" Target="../slideLayouts/slideLayout155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4.xml"/><Relationship Id="rId17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44.xml"/><Relationship Id="rId16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5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Relationship Id="rId14" Type="http://schemas.openxmlformats.org/officeDocument/2006/relationships/slideLayout" Target="../slideLayouts/slideLayout1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7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  <p:sldLayoutId id="2147484400" r:id="rId12"/>
    <p:sldLayoutId id="2147484401" r:id="rId13"/>
    <p:sldLayoutId id="2147484402" r:id="rId14"/>
    <p:sldLayoutId id="2147484403" r:id="rId15"/>
    <p:sldLayoutId id="2147484404" r:id="rId16"/>
    <p:sldLayoutId id="2147484405" r:id="rId17"/>
    <p:sldLayoutId id="2147484406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8a1e40217_0_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138a1e40217_0_0"/>
          <p:cNvSpPr/>
          <p:nvPr/>
        </p:nvSpPr>
        <p:spPr>
          <a:xfrm>
            <a:off x="16" y="6334316"/>
            <a:ext cx="121920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138a1e40217_0_0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138a1e40217_0_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138a1e40217_0_0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s-ES" dirty="0"/>
          </a:p>
        </p:txBody>
      </p:sp>
      <p:sp>
        <p:nvSpPr>
          <p:cNvPr id="15" name="Google Shape;15;g138a1e40217_0_0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16" name="Google Shape;16;g138a1e40217_0_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17" name="Google Shape;17;g138a1e40217_0_0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945536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  <p:sldLayoutId id="2147484681" r:id="rId12"/>
    <p:sldLayoutId id="2147484682" r:id="rId13"/>
    <p:sldLayoutId id="2147484683" r:id="rId14"/>
    <p:sldLayoutId id="2147484684" r:id="rId15"/>
    <p:sldLayoutId id="2147484685" r:id="rId16"/>
    <p:sldLayoutId id="2147484686" r:id="rId17"/>
    <p:sldLayoutId id="2147484687" r:id="rId18"/>
    <p:sldLayoutId id="2147484688" r:id="rId19"/>
    <p:sldLayoutId id="2147484689" r:id="rId20"/>
    <p:sldLayoutId id="2147484690" r:id="rId21"/>
    <p:sldLayoutId id="2147484691" r:id="rId22"/>
    <p:sldLayoutId id="2147484692" r:id="rId23"/>
    <p:sldLayoutId id="2147484693" r:id="rId24"/>
    <p:sldLayoutId id="2147484694" r:id="rId25"/>
    <p:sldLayoutId id="2147484695" r:id="rId26"/>
    <p:sldLayoutId id="2147484696" r:id="rId27"/>
    <p:sldLayoutId id="2147484697" r:id="rId28"/>
    <p:sldLayoutId id="2147484698" r:id="rId29"/>
    <p:sldLayoutId id="2147484699" r:id="rId30"/>
    <p:sldLayoutId id="2147484700" r:id="rId31"/>
    <p:sldLayoutId id="2147484701" r:id="rId32"/>
    <p:sldLayoutId id="2147484703" r:id="rId33"/>
    <p:sldLayoutId id="2147484704" r:id="rId34"/>
    <p:sldLayoutId id="2147484705" r:id="rId35"/>
    <p:sldLayoutId id="2147484706" r:id="rId36"/>
    <p:sldLayoutId id="2147484707" r:id="rId37"/>
    <p:sldLayoutId id="2147484708" r:id="rId38"/>
    <p:sldLayoutId id="2147484709" r:id="rId39"/>
    <p:sldLayoutId id="2147484710" r:id="rId40"/>
    <p:sldLayoutId id="2147484711" r:id="rId41"/>
    <p:sldLayoutId id="2147484712" r:id="rId42"/>
    <p:sldLayoutId id="2147484713" r:id="rId43"/>
    <p:sldLayoutId id="2147484714" r:id="rId44"/>
    <p:sldLayoutId id="2147484715" r:id="rId45"/>
    <p:sldLayoutId id="2147484716" r:id="rId46"/>
    <p:sldLayoutId id="2147484717" r:id="rId47"/>
    <p:sldLayoutId id="2147484718" r:id="rId48"/>
    <p:sldLayoutId id="2147484719" r:id="rId49"/>
    <p:sldLayoutId id="2147484720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8a1e40217_0_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138a1e40217_0_0"/>
          <p:cNvSpPr/>
          <p:nvPr/>
        </p:nvSpPr>
        <p:spPr>
          <a:xfrm>
            <a:off x="16" y="6334316"/>
            <a:ext cx="121920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138a1e40217_0_0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138a1e40217_0_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138a1e40217_0_0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g138a1e40217_0_0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AR"/>
              <a:t>Ingeniería de Software I </a:t>
            </a:r>
            <a:endParaRPr/>
          </a:p>
        </p:txBody>
      </p:sp>
      <p:sp>
        <p:nvSpPr>
          <p:cNvPr id="16" name="Google Shape;16;g138a1e40217_0_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17" name="Google Shape;17;g138a1e40217_0_0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827030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722" r:id="rId1"/>
    <p:sldLayoutId id="2147484723" r:id="rId2"/>
    <p:sldLayoutId id="2147484724" r:id="rId3"/>
    <p:sldLayoutId id="2147484725" r:id="rId4"/>
    <p:sldLayoutId id="2147484726" r:id="rId5"/>
    <p:sldLayoutId id="2147484727" r:id="rId6"/>
    <p:sldLayoutId id="2147484728" r:id="rId7"/>
    <p:sldLayoutId id="2147484729" r:id="rId8"/>
    <p:sldLayoutId id="2147484730" r:id="rId9"/>
    <p:sldLayoutId id="2147484731" r:id="rId10"/>
    <p:sldLayoutId id="2147484732" r:id="rId11"/>
    <p:sldLayoutId id="2147484733" r:id="rId12"/>
    <p:sldLayoutId id="2147484734" r:id="rId13"/>
    <p:sldLayoutId id="2147484735" r:id="rId14"/>
    <p:sldLayoutId id="2147484736" r:id="rId15"/>
    <p:sldLayoutId id="2147484737" r:id="rId16"/>
    <p:sldLayoutId id="2147484738" r:id="rId17"/>
    <p:sldLayoutId id="2147484739" r:id="rId18"/>
    <p:sldLayoutId id="2147484740" r:id="rId19"/>
    <p:sldLayoutId id="2147484741" r:id="rId20"/>
    <p:sldLayoutId id="2147484742" r:id="rId21"/>
    <p:sldLayoutId id="2147484743" r:id="rId22"/>
    <p:sldLayoutId id="2147484744" r:id="rId23"/>
    <p:sldLayoutId id="2147484745" r:id="rId24"/>
    <p:sldLayoutId id="2147484746" r:id="rId25"/>
    <p:sldLayoutId id="2147484747" r:id="rId26"/>
    <p:sldLayoutId id="2147484748" r:id="rId27"/>
    <p:sldLayoutId id="2147484749" r:id="rId28"/>
    <p:sldLayoutId id="2147484750" r:id="rId29"/>
    <p:sldLayoutId id="2147484751" r:id="rId30"/>
    <p:sldLayoutId id="2147484752" r:id="rId31"/>
    <p:sldLayoutId id="2147484753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2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8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19" r:id="rId12"/>
    <p:sldLayoutId id="2147484420" r:id="rId13"/>
    <p:sldLayoutId id="2147484421" r:id="rId14"/>
    <p:sldLayoutId id="2147484422" r:id="rId15"/>
    <p:sldLayoutId id="2147484423" r:id="rId16"/>
    <p:sldLayoutId id="2147484424" r:id="rId17"/>
    <p:sldLayoutId id="214748446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4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9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  <p:sldLayoutId id="2147484437" r:id="rId12"/>
    <p:sldLayoutId id="2147484438" r:id="rId13"/>
    <p:sldLayoutId id="2147484439" r:id="rId14"/>
    <p:sldLayoutId id="2147484440" r:id="rId15"/>
    <p:sldLayoutId id="2147484441" r:id="rId16"/>
    <p:sldLayoutId id="2147484442" r:id="rId17"/>
    <p:sldLayoutId id="214748446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6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61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4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  <p:sldLayoutId id="2147484455" r:id="rId12"/>
    <p:sldLayoutId id="2147484456" r:id="rId13"/>
    <p:sldLayoutId id="2147484457" r:id="rId14"/>
    <p:sldLayoutId id="2147484458" r:id="rId15"/>
    <p:sldLayoutId id="2147484459" r:id="rId16"/>
    <p:sldLayoutId id="214748446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500063"/>
            <a:ext cx="10806112" cy="127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2011363"/>
            <a:ext cx="10753725" cy="376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6238" y="2781300"/>
            <a:ext cx="2925762" cy="13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7725" b="0" smtClean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cs typeface="+mn-cs"/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2566988" y="6543675"/>
            <a:ext cx="827087" cy="25558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s-E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275" y="6554788"/>
            <a:ext cx="2155825" cy="2127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sv-SE"/>
              <a:t>Ingeniería de Software I </a:t>
            </a:r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623888" y="1773238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9 Imagen" descr="logoweb.jp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88" y="5949950"/>
            <a:ext cx="2384425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44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  <p:sldLayoutId id="2147484556" r:id="rId13"/>
    <p:sldLayoutId id="2147484557" r:id="rId14"/>
    <p:sldLayoutId id="2147484558" r:id="rId15"/>
    <p:sldLayoutId id="2147484541" r:id="rId16"/>
    <p:sldLayoutId id="2147484635" r:id="rId17"/>
  </p:sldLayoutIdLst>
  <p:transition spd="med">
    <p:fade/>
  </p:transition>
  <p:hf hdr="0" dt="0"/>
  <p:txStyles>
    <p:titleStyle>
      <a:lvl1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kern="1200" spc="-9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2pPr>
      <a:lvl3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3pPr>
      <a:lvl4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4pPr>
      <a:lvl5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5pPr>
      <a:lvl6pPr marL="4572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6pPr>
      <a:lvl7pPr marL="9144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7pPr>
      <a:lvl8pPr marL="13716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8pPr>
      <a:lvl9pPr marL="18288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9pPr>
    </p:titleStyle>
    <p:bodyStyle>
      <a:lvl1pPr marL="68263" indent="-68263" algn="l" defTabSz="685800" rtl="0" eaLnBrk="1" fontAlgn="base" hangingPunct="1">
        <a:lnSpc>
          <a:spcPct val="85000"/>
        </a:lnSpc>
        <a:spcBef>
          <a:spcPts val="975"/>
        </a:spcBef>
        <a:spcAft>
          <a:spcPct val="0"/>
        </a:spcAft>
        <a:buClr>
          <a:srgbClr val="C00000"/>
        </a:buClr>
        <a:buFont typeface="Arial" charset="0"/>
        <a:buChar char="»"/>
        <a:defRPr kern="1200">
          <a:solidFill>
            <a:srgbClr val="262626"/>
          </a:solidFill>
          <a:latin typeface="+mn-lt"/>
          <a:ea typeface="+mn-ea"/>
          <a:cs typeface="+mn-cs"/>
        </a:defRPr>
      </a:lvl1pPr>
      <a:lvl2pPr marL="260350" indent="-257175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kern="1200">
          <a:solidFill>
            <a:srgbClr val="262626"/>
          </a:solidFill>
          <a:latin typeface="+mn-lt"/>
          <a:ea typeface="+mn-ea"/>
          <a:cs typeface="+mn-cs"/>
        </a:defRPr>
      </a:lvl2pPr>
      <a:lvl3pPr marL="411163" indent="-411163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500" i="1" kern="1200">
          <a:solidFill>
            <a:srgbClr val="262626"/>
          </a:solidFill>
          <a:latin typeface="+mn-lt"/>
          <a:ea typeface="+mn-ea"/>
          <a:cs typeface="+mn-cs"/>
        </a:defRPr>
      </a:lvl3pPr>
      <a:lvl4pPr marL="615950" indent="-615950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4pPr>
      <a:lvl5pPr marL="822325" indent="-822325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E4E4E"/>
            </a:gs>
            <a:gs pos="50000">
              <a:srgbClr val="000000"/>
            </a:gs>
            <a:gs pos="100000">
              <a:srgbClr val="000000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6" descr="hashOverlay-FullResolv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8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3900" cy="359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D2C1EA-A65A-4F63-8A0C-7F1E78CBF3C4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  <p:sldLayoutId id="2147484572" r:id="rId12"/>
    <p:sldLayoutId id="2147484573" r:id="rId13"/>
    <p:sldLayoutId id="2147484574" r:id="rId14"/>
    <p:sldLayoutId id="2147484575" r:id="rId15"/>
    <p:sldLayoutId id="2147484576" r:id="rId16"/>
    <p:sldLayoutId id="2147484577" r:id="rId17"/>
    <p:sldLayoutId id="2147484578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FFFFF"/>
            </a:gs>
            <a:gs pos="50000">
              <a:srgbClr val="FFFFFF"/>
            </a:gs>
            <a:gs pos="100000">
              <a:srgbClr val="9E9E9E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6" descr="hashOverlay-FullResolv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8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2052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681038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los estilos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6C4D1C-0D64-4148-8D70-246F8728F85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  <p:sldLayoutId id="2147484591" r:id="rId12"/>
    <p:sldLayoutId id="2147484592" r:id="rId13"/>
    <p:sldLayoutId id="2147484593" r:id="rId14"/>
    <p:sldLayoutId id="2147484594" r:id="rId15"/>
    <p:sldLayoutId id="2147484595" r:id="rId16"/>
    <p:sldLayoutId id="2147484596" r:id="rId17"/>
    <p:sldLayoutId id="2147484597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2FE9DF"/>
            </a:gs>
            <a:gs pos="50000">
              <a:srgbClr val="21ABC8"/>
            </a:gs>
            <a:gs pos="100000">
              <a:srgbClr val="0B2262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6" descr="hashOverlay-FullResolv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8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3076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681038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los estilos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90895E-BF4F-4430-8B5C-37EC5BB4DF22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99" r:id="rId1"/>
    <p:sldLayoutId id="2147484600" r:id="rId2"/>
    <p:sldLayoutId id="2147484601" r:id="rId3"/>
    <p:sldLayoutId id="2147484602" r:id="rId4"/>
    <p:sldLayoutId id="2147484603" r:id="rId5"/>
    <p:sldLayoutId id="2147484604" r:id="rId6"/>
    <p:sldLayoutId id="2147484605" r:id="rId7"/>
    <p:sldLayoutId id="2147484606" r:id="rId8"/>
    <p:sldLayoutId id="2147484607" r:id="rId9"/>
    <p:sldLayoutId id="2147484608" r:id="rId10"/>
    <p:sldLayoutId id="2147484609" r:id="rId11"/>
    <p:sldLayoutId id="2147484610" r:id="rId12"/>
    <p:sldLayoutId id="2147484611" r:id="rId13"/>
    <p:sldLayoutId id="2147484612" r:id="rId14"/>
    <p:sldLayoutId id="2147484613" r:id="rId15"/>
    <p:sldLayoutId id="2147484614" r:id="rId16"/>
    <p:sldLayoutId id="2147484615" r:id="rId17"/>
    <p:sldLayoutId id="2147484616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D772AC"/>
            </a:gs>
            <a:gs pos="50000">
              <a:srgbClr val="B55CAB"/>
            </a:gs>
            <a:gs pos="100000">
              <a:srgbClr val="3D1B5F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n 6" descr="hashOverlay-FullResolv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8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4100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681038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los estilos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Ingeniería de Software I </a:t>
            </a:r>
            <a:endParaRPr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B32D66-F451-4875-8ECC-09662B835CFA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  <p:sldLayoutId id="2147484629" r:id="rId12"/>
    <p:sldLayoutId id="2147484630" r:id="rId13"/>
    <p:sldLayoutId id="2147484631" r:id="rId14"/>
    <p:sldLayoutId id="2147484632" r:id="rId15"/>
    <p:sldLayoutId id="2147484633" r:id="rId16"/>
    <p:sldLayoutId id="2147484634" r:id="rId17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99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8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"/>
          <p:cNvSpPr txBox="1">
            <a:spLocks noGrp="1"/>
          </p:cNvSpPr>
          <p:nvPr>
            <p:ph type="title"/>
          </p:nvPr>
        </p:nvSpPr>
        <p:spPr>
          <a:xfrm>
            <a:off x="653976" y="4737546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</a:pPr>
            <a:r>
              <a:rPr lang="en-US" dirty="0" err="1">
                <a:solidFill>
                  <a:schemeClr val="tx1"/>
                </a:solidFill>
              </a:rPr>
              <a:t>Ingeniería</a:t>
            </a:r>
            <a:r>
              <a:rPr lang="en-US" dirty="0">
                <a:solidFill>
                  <a:schemeClr val="tx1"/>
                </a:solidFill>
              </a:rPr>
              <a:t> de Software I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6" name="Google Shape;296;p1"/>
          <p:cNvSpPr txBox="1">
            <a:spLocks noGrp="1"/>
          </p:cNvSpPr>
          <p:nvPr>
            <p:ph type="ftr" idx="11"/>
          </p:nvPr>
        </p:nvSpPr>
        <p:spPr>
          <a:xfrm>
            <a:off x="685800" y="6481100"/>
            <a:ext cx="2241848" cy="30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896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Ingeniería de Software I </a:t>
            </a:r>
            <a:endParaRPr kumimoji="0" sz="896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7" name="Google Shape;297;p1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tabLst/>
              <a:defRPr/>
            </a:pPr>
            <a:fld id="{00000000-1234-1234-1234-123412341234}" type="slidenum">
              <a:rPr kumimoji="0" lang="en-US" sz="7725" b="0" i="0" u="none" strike="noStrike" kern="0" cap="none" spc="0" normalizeH="0" baseline="0" noProof="0">
                <a:ln>
                  <a:noFill/>
                </a:ln>
                <a:solidFill>
                  <a:srgbClr val="758085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  <a:tabLst/>
                <a:defRPr/>
              </a:pPr>
              <a:t>1</a:t>
            </a:fld>
            <a:endParaRPr kumimoji="0" sz="7725" b="0" i="0" u="none" strike="noStrike" kern="0" cap="none" spc="0" normalizeH="0" baseline="0" noProof="0">
              <a:ln>
                <a:noFill/>
              </a:ln>
              <a:solidFill>
                <a:srgbClr val="75808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8" name="Google Shape;298;p1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837553" y="1881364"/>
            <a:ext cx="10393155" cy="4176464"/>
          </a:xfrm>
        </p:spPr>
        <p:txBody>
          <a:bodyPr>
            <a:normAutofit lnSpcReduction="10000"/>
          </a:bodyPr>
          <a:lstStyle/>
          <a:p>
            <a:r>
              <a:rPr lang="es-ES" sz="3200" dirty="0"/>
              <a:t>Máquinas de Estado Finito</a:t>
            </a:r>
          </a:p>
          <a:p>
            <a:pPr lvl="1"/>
            <a:r>
              <a:rPr lang="es-ES_tradnl" sz="3200" dirty="0"/>
              <a:t>Definición formal</a:t>
            </a:r>
            <a:endParaRPr lang="es-ES" sz="3200" dirty="0"/>
          </a:p>
          <a:p>
            <a:pPr lvl="2"/>
            <a:r>
              <a:rPr lang="es-ES" sz="3200" dirty="0"/>
              <a:t>Formalmente, un autómata finito (AF) puede ser descrito como una  5-tupla (</a:t>
            </a:r>
            <a:r>
              <a:rPr lang="es-ES" sz="3200" dirty="0" err="1"/>
              <a:t>S,Σ,T,s,A</a:t>
            </a:r>
            <a:r>
              <a:rPr lang="es-ES" sz="3200" dirty="0"/>
              <a:t>)  donde:</a:t>
            </a:r>
          </a:p>
          <a:p>
            <a:pPr lvl="3"/>
            <a:r>
              <a:rPr lang="es-ES" sz="2800" dirty="0"/>
              <a:t>Σ es un alfabeto; </a:t>
            </a:r>
          </a:p>
          <a:p>
            <a:pPr lvl="3"/>
            <a:r>
              <a:rPr lang="es-ES" sz="2800" dirty="0"/>
              <a:t>S un conjunto de estados; </a:t>
            </a:r>
          </a:p>
          <a:p>
            <a:pPr lvl="3"/>
            <a:r>
              <a:rPr lang="es-ES" sz="2800" dirty="0"/>
              <a:t>T es la función de transición; </a:t>
            </a:r>
          </a:p>
          <a:p>
            <a:pPr lvl="3"/>
            <a:r>
              <a:rPr lang="es-ES" sz="2800" dirty="0"/>
              <a:t> s es el estado inicial; </a:t>
            </a:r>
          </a:p>
          <a:p>
            <a:pPr lvl="3"/>
            <a:r>
              <a:rPr lang="es-ES" sz="2800" dirty="0"/>
              <a:t> A es un conjunto de estados de aceptación o finales. </a:t>
            </a:r>
            <a:endParaRPr lang="es-ES" sz="2000" dirty="0"/>
          </a:p>
          <a:p>
            <a:endParaRPr lang="es-ES" sz="1600" dirty="0"/>
          </a:p>
          <a:p>
            <a:endParaRPr lang="es-ES" sz="1600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10</a:t>
            </a:fld>
            <a:endParaRPr lang="es-E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1888466"/>
            <a:ext cx="10858576" cy="4348845"/>
          </a:xfrm>
        </p:spPr>
        <p:txBody>
          <a:bodyPr/>
          <a:lstStyle/>
          <a:p>
            <a:r>
              <a:rPr lang="es-ES" dirty="0"/>
              <a:t>Estado </a:t>
            </a:r>
            <a:r>
              <a:rPr lang="es-ES_tradnl" dirty="0"/>
              <a:t>Representación en gráfico de persiana</a:t>
            </a:r>
            <a:endParaRPr lang="es-ES" dirty="0"/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11</a:t>
            </a:fld>
            <a:endParaRPr lang="es-ES" dirty="0"/>
          </a:p>
        </p:txBody>
      </p:sp>
      <p:pic>
        <p:nvPicPr>
          <p:cNvPr id="10" name="Picture 2" descr="C:\Users\Ariel\Documents\Bluetooth Folder\12092011452.jpg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 l="20765" t="7691" r="16941" b="41551"/>
          <a:stretch>
            <a:fillRect/>
          </a:stretch>
        </p:blipFill>
        <p:spPr bwMode="auto">
          <a:xfrm>
            <a:off x="2908009" y="2570187"/>
            <a:ext cx="5780279" cy="3532392"/>
          </a:xfrm>
          <a:prstGeom prst="rect">
            <a:avLst/>
          </a:prstGeom>
          <a:noFill/>
        </p:spPr>
      </p:pic>
      <p:sp>
        <p:nvSpPr>
          <p:cNvPr id="11" name="10 Llamada con línea 3"/>
          <p:cNvSpPr/>
          <p:nvPr/>
        </p:nvSpPr>
        <p:spPr>
          <a:xfrm>
            <a:off x="2639616" y="2708920"/>
            <a:ext cx="1008112" cy="6126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72665"/>
              <a:gd name="adj8" fmla="val 11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Estados </a:t>
            </a:r>
            <a:endParaRPr lang="es-ES" dirty="0"/>
          </a:p>
        </p:txBody>
      </p:sp>
      <p:sp>
        <p:nvSpPr>
          <p:cNvPr id="12" name="11 Llamada con línea 1"/>
          <p:cNvSpPr/>
          <p:nvPr/>
        </p:nvSpPr>
        <p:spPr>
          <a:xfrm>
            <a:off x="8688288" y="3140968"/>
            <a:ext cx="1512168" cy="612648"/>
          </a:xfrm>
          <a:prstGeom prst="borderCallout1">
            <a:avLst>
              <a:gd name="adj1" fmla="val 18750"/>
              <a:gd name="adj2" fmla="val -8333"/>
              <a:gd name="adj3" fmla="val 78057"/>
              <a:gd name="adj4" fmla="val -228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Transiciones</a:t>
            </a:r>
            <a:endParaRPr lang="es-E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riel\Documents\Bluetooth Folder\1209201145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BC8C3"/>
              </a:clrFrom>
              <a:clrTo>
                <a:srgbClr val="CBC8C3">
                  <a:alpha val="0"/>
                </a:srgbClr>
              </a:clrTo>
            </a:clrChange>
            <a:lum contrast="40000"/>
          </a:blip>
          <a:srcRect l="6922" t="23072" r="5405" b="16941"/>
          <a:stretch>
            <a:fillRect/>
          </a:stretch>
        </p:blipFill>
        <p:spPr bwMode="auto">
          <a:xfrm>
            <a:off x="2711624" y="2492896"/>
            <a:ext cx="6768752" cy="3816424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697192" y="1674145"/>
            <a:ext cx="10858576" cy="4392488"/>
          </a:xfrm>
        </p:spPr>
        <p:txBody>
          <a:bodyPr/>
          <a:lstStyle/>
          <a:p>
            <a:r>
              <a:rPr lang="es-ES" dirty="0"/>
              <a:t>Máquinas de Estado Finito</a:t>
            </a:r>
          </a:p>
          <a:p>
            <a:pPr lvl="1"/>
            <a:r>
              <a:rPr lang="es-ES" dirty="0"/>
              <a:t>Diagrama de Transición de Estado (DTE)</a:t>
            </a:r>
          </a:p>
          <a:p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11" name="10 Llamada con línea 3"/>
          <p:cNvSpPr/>
          <p:nvPr/>
        </p:nvSpPr>
        <p:spPr>
          <a:xfrm>
            <a:off x="2567608" y="2708920"/>
            <a:ext cx="986408" cy="612648"/>
          </a:xfrm>
          <a:prstGeom prst="borderCallout3">
            <a:avLst>
              <a:gd name="adj1" fmla="val 18750"/>
              <a:gd name="adj2" fmla="val -2628"/>
              <a:gd name="adj3" fmla="val 18750"/>
              <a:gd name="adj4" fmla="val -16667"/>
              <a:gd name="adj5" fmla="val 100000"/>
              <a:gd name="adj6" fmla="val -16667"/>
              <a:gd name="adj7" fmla="val 213997"/>
              <a:gd name="adj8" fmla="val 202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Estados </a:t>
            </a:r>
            <a:endParaRPr lang="es-ES" dirty="0"/>
          </a:p>
        </p:txBody>
      </p:sp>
      <p:sp>
        <p:nvSpPr>
          <p:cNvPr id="12" name="11 Llamada con línea 1"/>
          <p:cNvSpPr/>
          <p:nvPr/>
        </p:nvSpPr>
        <p:spPr>
          <a:xfrm>
            <a:off x="8760296" y="2348880"/>
            <a:ext cx="1512168" cy="612648"/>
          </a:xfrm>
          <a:prstGeom prst="borderCallout1">
            <a:avLst>
              <a:gd name="adj1" fmla="val 48601"/>
              <a:gd name="adj2" fmla="val -1821"/>
              <a:gd name="adj3" fmla="val 135463"/>
              <a:gd name="adj4" fmla="val -95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Transiciones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844824"/>
            <a:ext cx="10858576" cy="4392488"/>
          </a:xfrm>
        </p:spPr>
        <p:txBody>
          <a:bodyPr/>
          <a:lstStyle/>
          <a:p>
            <a:r>
              <a:rPr lang="es-ES"/>
              <a:t>Máquinas de Estado Finito</a:t>
            </a:r>
          </a:p>
          <a:p>
            <a:pPr lvl="1"/>
            <a:r>
              <a:rPr lang="es-ES"/>
              <a:t>Notación UML Diagrama de Transición y Estado (DTE)</a:t>
            </a:r>
          </a:p>
          <a:p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13</a:t>
            </a:fld>
            <a:endParaRPr lang="es-E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3" y="2636912"/>
            <a:ext cx="133826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8288" y="2780929"/>
            <a:ext cx="127158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7294" y="4041068"/>
            <a:ext cx="2808287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68009" y="4149080"/>
            <a:ext cx="4105275" cy="206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9696" y="3429001"/>
            <a:ext cx="5040312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991544" y="3356992"/>
            <a:ext cx="1728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dirty="0"/>
              <a:t>Estado  Básico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8040217" y="3284984"/>
            <a:ext cx="2051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Estado Inicial / Final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231905" y="4077072"/>
            <a:ext cx="11803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Transición 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207569" y="5733256"/>
            <a:ext cx="18077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Estado Extendido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456041" y="5949280"/>
            <a:ext cx="3342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Estado Compuesto o Sub-estado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666712" y="1658068"/>
            <a:ext cx="11261936" cy="4464496"/>
          </a:xfrm>
        </p:spPr>
        <p:txBody>
          <a:bodyPr>
            <a:noAutofit/>
          </a:bodyPr>
          <a:lstStyle/>
          <a:p>
            <a:r>
              <a:rPr lang="es-ES_tradnl" sz="2400" dirty="0"/>
              <a:t>Construcción de un DTE</a:t>
            </a:r>
            <a:endParaRPr lang="es-ES" sz="2400" dirty="0"/>
          </a:p>
          <a:p>
            <a:pPr lvl="1"/>
            <a:r>
              <a:rPr lang="es-ES" sz="2800" dirty="0"/>
              <a:t>1- Identificar los estados</a:t>
            </a:r>
          </a:p>
          <a:p>
            <a:pPr lvl="1"/>
            <a:r>
              <a:rPr lang="es-ES" sz="2800" dirty="0"/>
              <a:t>2- Si hay un estado complejo se puede explotar</a:t>
            </a:r>
          </a:p>
          <a:p>
            <a:pPr lvl="1"/>
            <a:r>
              <a:rPr lang="es-ES" sz="2800" dirty="0"/>
              <a:t>3- Desde el estado inicial, se identifican los cambios de estado con flechas</a:t>
            </a:r>
          </a:p>
          <a:p>
            <a:pPr lvl="1"/>
            <a:r>
              <a:rPr lang="es-ES" sz="2800" dirty="0"/>
              <a:t>4- Se analizan las condiciones y las acciones para pasar de un estado a otro</a:t>
            </a:r>
          </a:p>
          <a:p>
            <a:pPr lvl="1"/>
            <a:r>
              <a:rPr lang="es-ES" sz="2800" dirty="0"/>
              <a:t>5- Se verifica la consistencia:</a:t>
            </a:r>
          </a:p>
          <a:p>
            <a:pPr lvl="2"/>
            <a:r>
              <a:rPr lang="es-ES" sz="2000" dirty="0"/>
              <a:t>Se han definido todos los estados</a:t>
            </a:r>
          </a:p>
          <a:p>
            <a:pPr lvl="2"/>
            <a:r>
              <a:rPr lang="es-ES" sz="2000" dirty="0"/>
              <a:t>Se pueden alcanzar todos los estados</a:t>
            </a:r>
          </a:p>
          <a:p>
            <a:pPr lvl="2"/>
            <a:r>
              <a:rPr lang="es-ES" sz="2000" dirty="0"/>
              <a:t>Se pueden salir de todos los estados</a:t>
            </a:r>
          </a:p>
          <a:p>
            <a:pPr lvl="2"/>
            <a:r>
              <a:rPr lang="es-ES" sz="2000" dirty="0"/>
              <a:t>En cada estado, el sistema responde a todas las condiciones posibles  (normales y anormales)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14</a:t>
            </a:fld>
            <a:endParaRPr lang="es-E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839416" y="1845024"/>
            <a:ext cx="10858576" cy="4320480"/>
          </a:xfrm>
        </p:spPr>
        <p:txBody>
          <a:bodyPr/>
          <a:lstStyle/>
          <a:p>
            <a:r>
              <a:rPr lang="es-AR" sz="2400" dirty="0"/>
              <a:t>Reloj Cronómetro</a:t>
            </a:r>
          </a:p>
          <a:p>
            <a:pPr lvl="1"/>
            <a:r>
              <a:rPr lang="es-AR" sz="2400" dirty="0"/>
              <a:t>El reloj posee una  pantalla y 4 botones</a:t>
            </a:r>
            <a:endParaRPr lang="es-AR" dirty="0"/>
          </a:p>
          <a:p>
            <a:endParaRPr lang="es-AR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15</a:t>
            </a:fld>
            <a:endParaRPr lang="es-ES" dirty="0"/>
          </a:p>
        </p:txBody>
      </p:sp>
      <p:pic>
        <p:nvPicPr>
          <p:cNvPr id="34822" name="Picture 9" descr="MCj02303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1" y="4005264"/>
            <a:ext cx="1624013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AutoShape 11"/>
          <p:cNvSpPr>
            <a:spLocks noChangeArrowheads="1"/>
          </p:cNvSpPr>
          <p:nvPr/>
        </p:nvSpPr>
        <p:spPr bwMode="auto">
          <a:xfrm>
            <a:off x="8256588" y="3284538"/>
            <a:ext cx="2087562" cy="609600"/>
          </a:xfrm>
          <a:prstGeom prst="wedgeRoundRectCallout">
            <a:avLst>
              <a:gd name="adj1" fmla="val -147338"/>
              <a:gd name="adj2" fmla="val 1489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B1 Fecha/Start/Stop</a:t>
            </a:r>
          </a:p>
        </p:txBody>
      </p:sp>
      <p:sp>
        <p:nvSpPr>
          <p:cNvPr id="34824" name="AutoShape 12"/>
          <p:cNvSpPr>
            <a:spLocks noChangeArrowheads="1"/>
          </p:cNvSpPr>
          <p:nvPr/>
        </p:nvSpPr>
        <p:spPr bwMode="auto">
          <a:xfrm>
            <a:off x="8183563" y="4292600"/>
            <a:ext cx="1727200" cy="431800"/>
          </a:xfrm>
          <a:prstGeom prst="wedgeRoundRectCallout">
            <a:avLst>
              <a:gd name="adj1" fmla="val -174634"/>
              <a:gd name="adj2" fmla="val 8786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B2 Set/ Reset</a:t>
            </a:r>
          </a:p>
        </p:txBody>
      </p:sp>
      <p:sp>
        <p:nvSpPr>
          <p:cNvPr id="34825" name="AutoShape 13"/>
          <p:cNvSpPr>
            <a:spLocks noChangeArrowheads="1"/>
          </p:cNvSpPr>
          <p:nvPr/>
        </p:nvSpPr>
        <p:spPr bwMode="auto">
          <a:xfrm>
            <a:off x="2135189" y="3357563"/>
            <a:ext cx="1728787" cy="431800"/>
          </a:xfrm>
          <a:prstGeom prst="wedgeRoundRectCallout">
            <a:avLst>
              <a:gd name="adj1" fmla="val 125574"/>
              <a:gd name="adj2" fmla="val 14191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B4 Luz</a:t>
            </a:r>
          </a:p>
        </p:txBody>
      </p:sp>
      <p:sp>
        <p:nvSpPr>
          <p:cNvPr id="34826" name="AutoShape 14"/>
          <p:cNvSpPr>
            <a:spLocks noChangeArrowheads="1"/>
          </p:cNvSpPr>
          <p:nvPr/>
        </p:nvSpPr>
        <p:spPr bwMode="auto">
          <a:xfrm>
            <a:off x="1774825" y="4149725"/>
            <a:ext cx="2305050" cy="719138"/>
          </a:xfrm>
          <a:prstGeom prst="wedgeRoundRectCallout">
            <a:avLst>
              <a:gd name="adj1" fmla="val 90704"/>
              <a:gd name="adj2" fmla="val 585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B3 Cronómetro/Reloj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  <p:bldP spid="34824" grpId="0" animBg="1"/>
      <p:bldP spid="34825" grpId="0" animBg="1"/>
      <p:bldP spid="348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109112" y="1866154"/>
            <a:ext cx="10858576" cy="4320480"/>
          </a:xfrm>
        </p:spPr>
        <p:txBody>
          <a:bodyPr>
            <a:normAutofit/>
          </a:bodyPr>
          <a:lstStyle/>
          <a:p>
            <a:r>
              <a:rPr lang="es-AR" sz="2400" dirty="0"/>
              <a:t>Funciones</a:t>
            </a:r>
          </a:p>
          <a:p>
            <a:pPr lvl="1"/>
            <a:r>
              <a:rPr lang="es-AR" sz="2400" dirty="0"/>
              <a:t>Inicialmente (al colocar la pila) visualiza la hora prefijada</a:t>
            </a:r>
          </a:p>
          <a:p>
            <a:pPr lvl="1"/>
            <a:r>
              <a:rPr lang="es-AR" sz="2400" dirty="0"/>
              <a:t>Visualizar la hora</a:t>
            </a:r>
          </a:p>
          <a:p>
            <a:pPr lvl="1"/>
            <a:r>
              <a:rPr lang="es-AR" sz="2400" dirty="0"/>
              <a:t>Visualizar la fecha </a:t>
            </a:r>
          </a:p>
          <a:p>
            <a:pPr lvl="1"/>
            <a:r>
              <a:rPr lang="es-AR" sz="2400" dirty="0"/>
              <a:t>Modificar  Hora y Fecha</a:t>
            </a:r>
          </a:p>
          <a:p>
            <a:pPr lvl="1"/>
            <a:r>
              <a:rPr lang="es-AR" sz="2400" dirty="0"/>
              <a:t>Encender la Luz por 5 </a:t>
            </a:r>
            <a:r>
              <a:rPr lang="es-AR" sz="2400" dirty="0" err="1"/>
              <a:t>seg</a:t>
            </a:r>
            <a:r>
              <a:rPr lang="es-AR" sz="2400" dirty="0"/>
              <a:t>.</a:t>
            </a:r>
          </a:p>
          <a:p>
            <a:pPr lvl="1"/>
            <a:r>
              <a:rPr lang="es-AR" sz="2400" dirty="0"/>
              <a:t>Iniciar / Detener / </a:t>
            </a:r>
            <a:r>
              <a:rPr lang="es-AR" sz="2400" dirty="0" err="1"/>
              <a:t>Resetear</a:t>
            </a:r>
            <a:r>
              <a:rPr lang="es-AR" sz="2400" dirty="0"/>
              <a:t>  Cronómetro</a:t>
            </a:r>
          </a:p>
          <a:p>
            <a:pPr lvl="1"/>
            <a:r>
              <a:rPr lang="es-AR" sz="2400" dirty="0"/>
              <a:t>Deja de funcionar al finalizarse la pila</a:t>
            </a:r>
          </a:p>
          <a:p>
            <a:endParaRPr lang="es-AR" sz="1600" dirty="0"/>
          </a:p>
          <a:p>
            <a:endParaRPr lang="es-AR" sz="1600" dirty="0"/>
          </a:p>
          <a:p>
            <a:endParaRPr lang="es-AR" sz="1600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16</a:t>
            </a:fld>
            <a:endParaRPr lang="es-E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097280" y="1888467"/>
            <a:ext cx="10762562" cy="4104456"/>
          </a:xfrm>
        </p:spPr>
        <p:txBody>
          <a:bodyPr>
            <a:normAutofit/>
          </a:bodyPr>
          <a:lstStyle/>
          <a:p>
            <a:r>
              <a:rPr lang="es-AR" dirty="0"/>
              <a:t>1- Identificar los estados</a:t>
            </a:r>
          </a:p>
          <a:p>
            <a:pPr lvl="1"/>
            <a:r>
              <a:rPr lang="es-AR" dirty="0"/>
              <a:t>Visualizando hora</a:t>
            </a:r>
          </a:p>
          <a:p>
            <a:pPr lvl="1"/>
            <a:r>
              <a:rPr lang="es-AR" dirty="0"/>
              <a:t>Visualizando fecha</a:t>
            </a:r>
          </a:p>
          <a:p>
            <a:pPr lvl="1"/>
            <a:r>
              <a:rPr lang="es-AR" dirty="0"/>
              <a:t>Visualizando funciones cronometro</a:t>
            </a:r>
          </a:p>
          <a:p>
            <a:pPr lvl="1"/>
            <a:r>
              <a:rPr lang="es-AR" dirty="0"/>
              <a:t>Cronometrando</a:t>
            </a:r>
          </a:p>
          <a:p>
            <a:pPr lvl="1"/>
            <a:r>
              <a:rPr lang="es-AR" dirty="0"/>
              <a:t>Configurando hora y fecha</a:t>
            </a:r>
          </a:p>
          <a:p>
            <a:r>
              <a:rPr lang="es-AR" dirty="0"/>
              <a:t>2- Identificar estados complejos</a:t>
            </a:r>
          </a:p>
          <a:p>
            <a:pPr lvl="1"/>
            <a:r>
              <a:rPr lang="es-AR" dirty="0"/>
              <a:t>No es necesario</a:t>
            </a:r>
          </a:p>
          <a:p>
            <a:r>
              <a:rPr lang="es-AR" dirty="0"/>
              <a:t>3- Estado inicial</a:t>
            </a:r>
          </a:p>
          <a:p>
            <a:pPr lvl="1"/>
            <a:r>
              <a:rPr lang="es-AR" dirty="0"/>
              <a:t>En este caso, el sistema inicia al colocarse la pila y pasaría </a:t>
            </a:r>
          </a:p>
          <a:p>
            <a:pPr lvl="1"/>
            <a:r>
              <a:rPr lang="es-AR" dirty="0"/>
              <a:t>   al estado visualizando hora</a:t>
            </a:r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17</a:t>
            </a:fld>
            <a:endParaRPr lang="es-ES" dirty="0"/>
          </a:p>
        </p:txBody>
      </p:sp>
      <p:grpSp>
        <p:nvGrpSpPr>
          <p:cNvPr id="5" name="15 Grupo"/>
          <p:cNvGrpSpPr/>
          <p:nvPr/>
        </p:nvGrpSpPr>
        <p:grpSpPr>
          <a:xfrm>
            <a:off x="8472264" y="3068960"/>
            <a:ext cx="1631288" cy="1287388"/>
            <a:chOff x="7020272" y="3356992"/>
            <a:chExt cx="1631288" cy="128738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20272" y="4088727"/>
              <a:ext cx="1260904" cy="555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80312" y="3356992"/>
              <a:ext cx="40957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8 Conector recto de flecha"/>
            <p:cNvCxnSpPr/>
            <p:nvPr/>
          </p:nvCxnSpPr>
          <p:spPr>
            <a:xfrm rot="5400000">
              <a:off x="7280962" y="3862958"/>
              <a:ext cx="575270" cy="794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7524328" y="3717032"/>
              <a:ext cx="1127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100" dirty="0"/>
                <a:t>Se coloca la pila</a:t>
              </a:r>
              <a:endParaRPr lang="es-ES" sz="11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062995" y="1929934"/>
            <a:ext cx="10858576" cy="4248472"/>
          </a:xfrm>
        </p:spPr>
        <p:txBody>
          <a:bodyPr/>
          <a:lstStyle/>
          <a:p>
            <a:r>
              <a:rPr lang="es-AR" dirty="0"/>
              <a:t>4- Visualizando hora</a:t>
            </a:r>
          </a:p>
          <a:p>
            <a:pPr lvl="1"/>
            <a:r>
              <a:rPr lang="es-AR" dirty="0"/>
              <a:t>Se presiona B1 Visualiza la fecha</a:t>
            </a:r>
          </a:p>
          <a:p>
            <a:pPr lvl="1"/>
            <a:r>
              <a:rPr lang="es-AR" dirty="0"/>
              <a:t>Se presiona B2 Modificar la hora y fecha</a:t>
            </a:r>
          </a:p>
          <a:p>
            <a:pPr lvl="1"/>
            <a:r>
              <a:rPr lang="es-AR" dirty="0"/>
              <a:t>Se presiona B3 Visualiza el cronometro</a:t>
            </a:r>
          </a:p>
          <a:p>
            <a:pPr lvl="1"/>
            <a:r>
              <a:rPr lang="es-AR" dirty="0"/>
              <a:t>Se presiona B4 Enciende la luz</a:t>
            </a:r>
          </a:p>
          <a:p>
            <a:pPr lvl="1"/>
            <a:endParaRPr lang="es-AR" dirty="0"/>
          </a:p>
          <a:p>
            <a:endParaRPr lang="es-AR" dirty="0"/>
          </a:p>
        </p:txBody>
      </p:sp>
      <p:sp>
        <p:nvSpPr>
          <p:cNvPr id="28" name="27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18</a:t>
            </a:fld>
            <a:endParaRPr lang="es-ES" dirty="0"/>
          </a:p>
        </p:txBody>
      </p:sp>
      <p:grpSp>
        <p:nvGrpSpPr>
          <p:cNvPr id="5" name="Grupo 41"/>
          <p:cNvGrpSpPr/>
          <p:nvPr/>
        </p:nvGrpSpPr>
        <p:grpSpPr>
          <a:xfrm>
            <a:off x="5807968" y="2060848"/>
            <a:ext cx="5684970" cy="3577833"/>
            <a:chOff x="0" y="0"/>
            <a:chExt cx="4889500" cy="1770063"/>
          </a:xfrm>
        </p:grpSpPr>
        <p:cxnSp>
          <p:nvCxnSpPr>
            <p:cNvPr id="43" name="Line 28"/>
            <p:cNvCxnSpPr/>
            <p:nvPr/>
          </p:nvCxnSpPr>
          <p:spPr bwMode="auto">
            <a:xfrm>
              <a:off x="2295525" y="571500"/>
              <a:ext cx="428625" cy="809625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" name="Grupo 43"/>
            <p:cNvGrpSpPr/>
            <p:nvPr/>
          </p:nvGrpSpPr>
          <p:grpSpPr>
            <a:xfrm>
              <a:off x="0" y="0"/>
              <a:ext cx="4889500" cy="1770063"/>
              <a:chOff x="0" y="0"/>
              <a:chExt cx="4889500" cy="1770063"/>
            </a:xfrm>
          </p:grpSpPr>
          <p:sp>
            <p:nvSpPr>
              <p:cNvPr id="45" name="AutoShape 10"/>
              <p:cNvSpPr>
                <a:spLocks noChangeArrowheads="1"/>
              </p:cNvSpPr>
              <p:nvPr/>
            </p:nvSpPr>
            <p:spPr bwMode="auto">
              <a:xfrm>
                <a:off x="1628775" y="190500"/>
                <a:ext cx="1144588" cy="37782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/>
            </p:nvSpPr>
            <p:spPr bwMode="auto">
              <a:xfrm>
                <a:off x="1736895" y="321192"/>
                <a:ext cx="952684" cy="837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1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Hora</a:t>
                </a:r>
                <a:endParaRPr lang="es-AR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AutoShape 12"/>
              <p:cNvSpPr>
                <a:spLocks noChangeArrowheads="1"/>
              </p:cNvSpPr>
              <p:nvPr/>
            </p:nvSpPr>
            <p:spPr bwMode="auto">
              <a:xfrm>
                <a:off x="3676650" y="590550"/>
                <a:ext cx="1212850" cy="37782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3761583" y="733782"/>
                <a:ext cx="1101418" cy="9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Fecha</a:t>
                </a:r>
                <a:endParaRPr lang="es-AR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923925" y="0"/>
                <a:ext cx="1163638" cy="377825"/>
              </a:xfrm>
              <a:custGeom>
                <a:avLst/>
                <a:gdLst>
                  <a:gd name="T0" fmla="*/ 733 w 733"/>
                  <a:gd name="T1" fmla="*/ 122 h 238"/>
                  <a:gd name="T2" fmla="*/ 733 w 733"/>
                  <a:gd name="T3" fmla="*/ 0 h 238"/>
                  <a:gd name="T4" fmla="*/ 0 w 733"/>
                  <a:gd name="T5" fmla="*/ 0 h 238"/>
                  <a:gd name="T6" fmla="*/ 0 w 733"/>
                  <a:gd name="T7" fmla="*/ 238 h 238"/>
                  <a:gd name="T8" fmla="*/ 440 w 733"/>
                  <a:gd name="T9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3" h="238">
                    <a:moveTo>
                      <a:pt x="733" y="122"/>
                    </a:moveTo>
                    <a:lnTo>
                      <a:pt x="733" y="0"/>
                    </a:lnTo>
                    <a:lnTo>
                      <a:pt x="0" y="0"/>
                    </a:lnTo>
                    <a:lnTo>
                      <a:pt x="0" y="238"/>
                    </a:lnTo>
                    <a:lnTo>
                      <a:pt x="440" y="238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 type="arrow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0" y="114279"/>
                <a:ext cx="1933933" cy="9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B4 / Encender la Luz</a:t>
                </a:r>
                <a:endParaRPr lang="es-AR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1" name="Freeform 17"/>
              <p:cNvSpPr>
                <a:spLocks/>
              </p:cNvSpPr>
              <p:nvPr/>
            </p:nvSpPr>
            <p:spPr bwMode="auto">
              <a:xfrm>
                <a:off x="2771775" y="257175"/>
                <a:ext cx="1476375" cy="311150"/>
              </a:xfrm>
              <a:custGeom>
                <a:avLst/>
                <a:gdLst>
                  <a:gd name="T0" fmla="*/ 0 w 2145"/>
                  <a:gd name="T1" fmla="*/ 0 h 202"/>
                  <a:gd name="T2" fmla="*/ 2145 w 2145"/>
                  <a:gd name="T3" fmla="*/ 0 h 202"/>
                  <a:gd name="T4" fmla="*/ 2145 w 2145"/>
                  <a:gd name="T5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5" h="202">
                    <a:moveTo>
                      <a:pt x="0" y="0"/>
                    </a:moveTo>
                    <a:lnTo>
                      <a:pt x="2145" y="0"/>
                    </a:lnTo>
                    <a:lnTo>
                      <a:pt x="2145" y="202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" name="Freeform 18"/>
              <p:cNvSpPr>
                <a:spLocks/>
              </p:cNvSpPr>
              <p:nvPr/>
            </p:nvSpPr>
            <p:spPr bwMode="auto">
              <a:xfrm>
                <a:off x="4210050" y="504825"/>
                <a:ext cx="77788" cy="96838"/>
              </a:xfrm>
              <a:custGeom>
                <a:avLst/>
                <a:gdLst>
                  <a:gd name="T0" fmla="*/ 0 w 49"/>
                  <a:gd name="T1" fmla="*/ 0 h 61"/>
                  <a:gd name="T2" fmla="*/ 24 w 49"/>
                  <a:gd name="T3" fmla="*/ 61 h 61"/>
                  <a:gd name="T4" fmla="*/ 49 w 49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61">
                    <a:moveTo>
                      <a:pt x="0" y="0"/>
                    </a:moveTo>
                    <a:lnTo>
                      <a:pt x="24" y="61"/>
                    </a:lnTo>
                    <a:lnTo>
                      <a:pt x="49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3" name="Rectangle 19"/>
              <p:cNvSpPr>
                <a:spLocks noChangeArrowheads="1"/>
              </p:cNvSpPr>
              <p:nvPr/>
            </p:nvSpPr>
            <p:spPr bwMode="auto">
              <a:xfrm>
                <a:off x="3292694" y="114279"/>
                <a:ext cx="1176712" cy="9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fontAlgn="base"/>
                <a:r>
                  <a:rPr kumimoji="1" lang="es-ES_tradnl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B1 </a:t>
                </a:r>
                <a:endParaRPr lang="es-AR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" name="AutoShape 26"/>
              <p:cNvSpPr>
                <a:spLocks noChangeArrowheads="1"/>
              </p:cNvSpPr>
              <p:nvPr/>
            </p:nvSpPr>
            <p:spPr bwMode="auto">
              <a:xfrm>
                <a:off x="2085975" y="1419225"/>
                <a:ext cx="2057400" cy="33337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5" name="Rectangle 27"/>
              <p:cNvSpPr>
                <a:spLocks noChangeArrowheads="1"/>
              </p:cNvSpPr>
              <p:nvPr/>
            </p:nvSpPr>
            <p:spPr bwMode="auto">
              <a:xfrm>
                <a:off x="2161386" y="1533249"/>
                <a:ext cx="2262616" cy="9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Funciones de Cronometro</a:t>
                </a:r>
                <a:endParaRPr lang="es-AR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6" name="Freeform 29"/>
              <p:cNvSpPr>
                <a:spLocks/>
              </p:cNvSpPr>
              <p:nvPr/>
            </p:nvSpPr>
            <p:spPr bwMode="auto">
              <a:xfrm>
                <a:off x="2686050" y="1323975"/>
                <a:ext cx="77788" cy="96838"/>
              </a:xfrm>
              <a:custGeom>
                <a:avLst/>
                <a:gdLst>
                  <a:gd name="T0" fmla="*/ 0 w 49"/>
                  <a:gd name="T1" fmla="*/ 19 h 61"/>
                  <a:gd name="T2" fmla="*/ 49 w 49"/>
                  <a:gd name="T3" fmla="*/ 61 h 61"/>
                  <a:gd name="T4" fmla="*/ 49 w 49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61">
                    <a:moveTo>
                      <a:pt x="0" y="19"/>
                    </a:moveTo>
                    <a:lnTo>
                      <a:pt x="49" y="61"/>
                    </a:lnTo>
                    <a:lnTo>
                      <a:pt x="49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2447925" y="914236"/>
                <a:ext cx="913694" cy="9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B3 </a:t>
                </a:r>
                <a:endParaRPr lang="es-AR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8" name="AutoShape 51"/>
              <p:cNvSpPr>
                <a:spLocks noChangeArrowheads="1"/>
              </p:cNvSpPr>
              <p:nvPr/>
            </p:nvSpPr>
            <p:spPr bwMode="auto">
              <a:xfrm>
                <a:off x="523875" y="1390650"/>
                <a:ext cx="1203325" cy="379413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9" name="Rectangle 52"/>
              <p:cNvSpPr>
                <a:spLocks noChangeArrowheads="1"/>
              </p:cNvSpPr>
              <p:nvPr/>
            </p:nvSpPr>
            <p:spPr bwMode="auto">
              <a:xfrm>
                <a:off x="566793" y="1514475"/>
                <a:ext cx="1098439" cy="9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Configurando Hora</a:t>
                </a:r>
                <a:endParaRPr lang="es-AR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0" name="Freeform 53"/>
              <p:cNvSpPr>
                <a:spLocks/>
              </p:cNvSpPr>
              <p:nvPr/>
            </p:nvSpPr>
            <p:spPr bwMode="auto">
              <a:xfrm>
                <a:off x="971550" y="571500"/>
                <a:ext cx="988695" cy="809625"/>
              </a:xfrm>
              <a:custGeom>
                <a:avLst/>
                <a:gdLst>
                  <a:gd name="T0" fmla="*/ 623 w 623"/>
                  <a:gd name="T1" fmla="*/ 0 h 1815"/>
                  <a:gd name="T2" fmla="*/ 0 w 623"/>
                  <a:gd name="T3" fmla="*/ 495 h 1815"/>
                  <a:gd name="T4" fmla="*/ 79 w 623"/>
                  <a:gd name="T5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3" h="1815">
                    <a:moveTo>
                      <a:pt x="623" y="0"/>
                    </a:moveTo>
                    <a:lnTo>
                      <a:pt x="0" y="495"/>
                    </a:lnTo>
                    <a:lnTo>
                      <a:pt x="79" y="1815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1" name="Rectangle 55"/>
              <p:cNvSpPr>
                <a:spLocks noChangeArrowheads="1"/>
              </p:cNvSpPr>
              <p:nvPr/>
            </p:nvSpPr>
            <p:spPr bwMode="auto">
              <a:xfrm>
                <a:off x="85725" y="1066608"/>
                <a:ext cx="913694" cy="9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B2 </a:t>
                </a:r>
                <a:endParaRPr lang="es-AR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2" name="Freeform 29"/>
              <p:cNvSpPr>
                <a:spLocks/>
              </p:cNvSpPr>
              <p:nvPr/>
            </p:nvSpPr>
            <p:spPr bwMode="auto">
              <a:xfrm>
                <a:off x="1038225" y="1285875"/>
                <a:ext cx="77788" cy="96838"/>
              </a:xfrm>
              <a:custGeom>
                <a:avLst/>
                <a:gdLst>
                  <a:gd name="T0" fmla="*/ 0 w 49"/>
                  <a:gd name="T1" fmla="*/ 19 h 61"/>
                  <a:gd name="T2" fmla="*/ 49 w 49"/>
                  <a:gd name="T3" fmla="*/ 61 h 61"/>
                  <a:gd name="T4" fmla="*/ 49 w 49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61">
                    <a:moveTo>
                      <a:pt x="0" y="19"/>
                    </a:moveTo>
                    <a:lnTo>
                      <a:pt x="49" y="61"/>
                    </a:lnTo>
                    <a:lnTo>
                      <a:pt x="49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911424" y="1912714"/>
            <a:ext cx="10858576" cy="4320480"/>
          </a:xfrm>
        </p:spPr>
        <p:txBody>
          <a:bodyPr/>
          <a:lstStyle/>
          <a:p>
            <a:r>
              <a:rPr lang="es-AR" dirty="0"/>
              <a:t>4- Visualizando fecha</a:t>
            </a:r>
          </a:p>
          <a:p>
            <a:pPr lvl="1"/>
            <a:r>
              <a:rPr lang="es-AR" dirty="0"/>
              <a:t>Estando en el estado Visualizando fecha , presionando B1 o B2 o B3 vuelve a visualizar la hora</a:t>
            </a:r>
          </a:p>
          <a:p>
            <a:pPr lvl="1"/>
            <a:r>
              <a:rPr lang="es-AR" dirty="0"/>
              <a:t>En Cualquier Momento se puede encender la luz con el botón B4</a:t>
            </a:r>
          </a:p>
          <a:p>
            <a:endParaRPr lang="es-AR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19</a:t>
            </a:fld>
            <a:endParaRPr lang="es-ES" dirty="0"/>
          </a:p>
        </p:txBody>
      </p:sp>
      <p:grpSp>
        <p:nvGrpSpPr>
          <p:cNvPr id="5" name="13 Grupo"/>
          <p:cNvGrpSpPr/>
          <p:nvPr/>
        </p:nvGrpSpPr>
        <p:grpSpPr>
          <a:xfrm>
            <a:off x="5519937" y="3068960"/>
            <a:ext cx="5544615" cy="3134124"/>
            <a:chOff x="3995936" y="3933056"/>
            <a:chExt cx="4810125" cy="24955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3933056"/>
              <a:ext cx="4810125" cy="249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8 CuadroTexto"/>
            <p:cNvSpPr txBox="1"/>
            <p:nvPr/>
          </p:nvSpPr>
          <p:spPr>
            <a:xfrm>
              <a:off x="5129327" y="5759972"/>
              <a:ext cx="360040" cy="196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1000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B4/</a:t>
              </a:r>
              <a:endParaRPr lang="es-AR" sz="10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4860032" y="3933056"/>
              <a:ext cx="360040" cy="2083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1100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B4/</a:t>
              </a:r>
              <a:endParaRPr lang="es-AR" sz="11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169265" y="5162165"/>
              <a:ext cx="512844" cy="2205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 B3</a:t>
              </a:r>
              <a:endParaRPr lang="es-AR" sz="12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2217DED-B4EC-798E-0C06-3F8C9E30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7200" dirty="0"/>
              <a:t>Especificación de requerimientos</a:t>
            </a:r>
            <a:endParaRPr lang="es-AR" sz="7200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s-ES" sz="3600" dirty="0"/>
              <a:t>Especificación de requerimientos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FBA8592-A6F7-42BC-86CF-9E17C70547D3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4" name="Picture 8" descr="Papel reciclado"/>
          <p:cNvPicPr>
            <a:picLocks noChangeAspect="1" noChangeArrowheads="1"/>
          </p:cNvPicPr>
          <p:nvPr/>
        </p:nvPicPr>
        <p:blipFill rotWithShape="1">
          <a:blip r:embed="rId2" cstate="print"/>
          <a:srcRect l="6010" t="5570" r="5573" b="6704"/>
          <a:stretch/>
        </p:blipFill>
        <p:spPr bwMode="auto">
          <a:xfrm>
            <a:off x="8616281" y="398912"/>
            <a:ext cx="3330167" cy="20368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" name="Elipse 4"/>
          <p:cNvSpPr/>
          <p:nvPr/>
        </p:nvSpPr>
        <p:spPr>
          <a:xfrm>
            <a:off x="9984432" y="398912"/>
            <a:ext cx="1132787" cy="79784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0663032"/>
      </p:ext>
    </p:extLst>
  </p:cSld>
  <p:clrMapOvr>
    <a:masterClrMapping/>
  </p:clrMapOvr>
  <p:transition spd="med" advTm="4399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911424" y="1916832"/>
            <a:ext cx="10801200" cy="4248472"/>
          </a:xfrm>
        </p:spPr>
        <p:txBody>
          <a:bodyPr/>
          <a:lstStyle/>
          <a:p>
            <a:r>
              <a:rPr lang="es-AR" dirty="0"/>
              <a:t>4- Configurando Hora y Fecha</a:t>
            </a:r>
          </a:p>
          <a:p>
            <a:pPr lvl="1"/>
            <a:r>
              <a:rPr lang="es-AR" dirty="0"/>
              <a:t>Se presiona B1 modifico el digito</a:t>
            </a:r>
          </a:p>
          <a:p>
            <a:pPr lvl="1"/>
            <a:r>
              <a:rPr lang="es-AR" dirty="0"/>
              <a:t>Se presiona B2 vuelve a visualizar la hora</a:t>
            </a:r>
          </a:p>
          <a:p>
            <a:pPr lvl="1"/>
            <a:r>
              <a:rPr lang="es-AR" dirty="0"/>
              <a:t>Se presiona B3 modifico el digito a modificar</a:t>
            </a:r>
          </a:p>
          <a:p>
            <a:pPr lvl="2"/>
            <a:r>
              <a:rPr lang="es-AR" dirty="0"/>
              <a:t>Hora, minuto, segundo, día, mes </a:t>
            </a:r>
          </a:p>
          <a:p>
            <a:pPr lvl="1"/>
            <a:r>
              <a:rPr lang="es-AR" dirty="0"/>
              <a:t>Se presiona B4 enciende la luz </a:t>
            </a:r>
          </a:p>
          <a:p>
            <a:pPr lvl="1"/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4- Continuar con todos los estados</a:t>
            </a:r>
          </a:p>
          <a:p>
            <a:endParaRPr lang="es-AR" dirty="0"/>
          </a:p>
        </p:txBody>
      </p:sp>
      <p:sp>
        <p:nvSpPr>
          <p:cNvPr id="26" name="2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20</a:t>
            </a:fld>
            <a:endParaRPr lang="es-ES" dirty="0"/>
          </a:p>
        </p:txBody>
      </p:sp>
      <p:grpSp>
        <p:nvGrpSpPr>
          <p:cNvPr id="5" name="Grupo 22"/>
          <p:cNvGrpSpPr/>
          <p:nvPr/>
        </p:nvGrpSpPr>
        <p:grpSpPr>
          <a:xfrm>
            <a:off x="7134226" y="1916832"/>
            <a:ext cx="3322557" cy="4237648"/>
            <a:chOff x="0" y="0"/>
            <a:chExt cx="3047494" cy="2193920"/>
          </a:xfrm>
        </p:grpSpPr>
        <p:sp>
          <p:nvSpPr>
            <p:cNvPr id="24" name="AutoShape 51"/>
            <p:cNvSpPr>
              <a:spLocks noChangeArrowheads="1"/>
            </p:cNvSpPr>
            <p:nvPr/>
          </p:nvSpPr>
          <p:spPr bwMode="auto">
            <a:xfrm>
              <a:off x="295275" y="1476375"/>
              <a:ext cx="1203325" cy="379095"/>
            </a:xfrm>
            <a:prstGeom prst="roundRect">
              <a:avLst>
                <a:gd name="adj" fmla="val 25639"/>
              </a:avLst>
            </a:prstGeom>
            <a:solidFill>
              <a:srgbClr val="FFFFB9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5" name="Rectangle 52"/>
            <p:cNvSpPr>
              <a:spLocks noChangeArrowheads="1"/>
            </p:cNvSpPr>
            <p:nvPr/>
          </p:nvSpPr>
          <p:spPr bwMode="auto">
            <a:xfrm>
              <a:off x="434707" y="1603043"/>
              <a:ext cx="1026266" cy="83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/>
              <a:r>
                <a:rPr kumimoji="1" lang="es-ES_tradnl" sz="1050" dirty="0">
                  <a:solidFill>
                    <a:srgbClr val="000000"/>
                  </a:solidFill>
                  <a:latin typeface="Tahom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Configurando Hora</a:t>
              </a:r>
              <a:endParaRPr lang="es-AR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6" name="Grupo 25"/>
            <p:cNvGrpSpPr/>
            <p:nvPr/>
          </p:nvGrpSpPr>
          <p:grpSpPr>
            <a:xfrm>
              <a:off x="0" y="0"/>
              <a:ext cx="3047494" cy="2193920"/>
              <a:chOff x="0" y="0"/>
              <a:chExt cx="3047494" cy="2193920"/>
            </a:xfrm>
          </p:grpSpPr>
          <p:sp>
            <p:nvSpPr>
              <p:cNvPr id="27" name="AutoShape 10"/>
              <p:cNvSpPr>
                <a:spLocks noChangeArrowheads="1"/>
              </p:cNvSpPr>
              <p:nvPr/>
            </p:nvSpPr>
            <p:spPr bwMode="auto">
              <a:xfrm>
                <a:off x="790575" y="0"/>
                <a:ext cx="1144270" cy="37782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897034" y="149120"/>
                <a:ext cx="967455" cy="83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5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Hora</a:t>
                </a:r>
                <a:endParaRPr lang="es-A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Freeform 54"/>
              <p:cNvSpPr>
                <a:spLocks/>
              </p:cNvSpPr>
              <p:nvPr/>
            </p:nvSpPr>
            <p:spPr bwMode="auto">
              <a:xfrm>
                <a:off x="790575" y="1371600"/>
                <a:ext cx="66675" cy="96520"/>
              </a:xfrm>
              <a:custGeom>
                <a:avLst/>
                <a:gdLst>
                  <a:gd name="T0" fmla="*/ 0 w 42"/>
                  <a:gd name="T1" fmla="*/ 6 h 61"/>
                  <a:gd name="T2" fmla="*/ 24 w 42"/>
                  <a:gd name="T3" fmla="*/ 61 h 61"/>
                  <a:gd name="T4" fmla="*/ 42 w 42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61">
                    <a:moveTo>
                      <a:pt x="0" y="6"/>
                    </a:moveTo>
                    <a:lnTo>
                      <a:pt x="24" y="61"/>
                    </a:lnTo>
                    <a:lnTo>
                      <a:pt x="42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0" name="Freeform 56"/>
              <p:cNvSpPr>
                <a:spLocks/>
              </p:cNvSpPr>
              <p:nvPr/>
            </p:nvSpPr>
            <p:spPr bwMode="auto">
              <a:xfrm>
                <a:off x="838200" y="1238250"/>
                <a:ext cx="775970" cy="377825"/>
              </a:xfrm>
              <a:custGeom>
                <a:avLst/>
                <a:gdLst>
                  <a:gd name="T0" fmla="*/ 0 w 489"/>
                  <a:gd name="T1" fmla="*/ 122 h 238"/>
                  <a:gd name="T2" fmla="*/ 0 w 489"/>
                  <a:gd name="T3" fmla="*/ 0 h 238"/>
                  <a:gd name="T4" fmla="*/ 489 w 489"/>
                  <a:gd name="T5" fmla="*/ 0 h 238"/>
                  <a:gd name="T6" fmla="*/ 489 w 489"/>
                  <a:gd name="T7" fmla="*/ 238 h 238"/>
                  <a:gd name="T8" fmla="*/ 452 w 489"/>
                  <a:gd name="T9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38">
                    <a:moveTo>
                      <a:pt x="0" y="122"/>
                    </a:moveTo>
                    <a:lnTo>
                      <a:pt x="0" y="0"/>
                    </a:lnTo>
                    <a:lnTo>
                      <a:pt x="489" y="0"/>
                    </a:lnTo>
                    <a:lnTo>
                      <a:pt x="489" y="238"/>
                    </a:lnTo>
                    <a:lnTo>
                      <a:pt x="452" y="238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" name="Rectangle 58"/>
              <p:cNvSpPr>
                <a:spLocks noChangeArrowheads="1"/>
              </p:cNvSpPr>
              <p:nvPr/>
            </p:nvSpPr>
            <p:spPr bwMode="auto">
              <a:xfrm>
                <a:off x="1085850" y="1047601"/>
                <a:ext cx="1717305" cy="79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B4 / Encender la Luz</a:t>
                </a:r>
                <a:endParaRPr lang="es-AR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Freeform 59"/>
              <p:cNvSpPr>
                <a:spLocks/>
              </p:cNvSpPr>
              <p:nvPr/>
            </p:nvSpPr>
            <p:spPr bwMode="auto">
              <a:xfrm>
                <a:off x="104775" y="209550"/>
                <a:ext cx="704850" cy="1266825"/>
              </a:xfrm>
              <a:custGeom>
                <a:avLst/>
                <a:gdLst>
                  <a:gd name="T0" fmla="*/ 403 w 855"/>
                  <a:gd name="T1" fmla="*/ 1821 h 1821"/>
                  <a:gd name="T2" fmla="*/ 0 w 855"/>
                  <a:gd name="T3" fmla="*/ 1430 h 1821"/>
                  <a:gd name="T4" fmla="*/ 0 w 855"/>
                  <a:gd name="T5" fmla="*/ 281 h 1821"/>
                  <a:gd name="T6" fmla="*/ 855 w 855"/>
                  <a:gd name="T7" fmla="*/ 0 h 1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5" h="1821">
                    <a:moveTo>
                      <a:pt x="403" y="1821"/>
                    </a:moveTo>
                    <a:lnTo>
                      <a:pt x="0" y="1430"/>
                    </a:lnTo>
                    <a:lnTo>
                      <a:pt x="0" y="281"/>
                    </a:lnTo>
                    <a:lnTo>
                      <a:pt x="855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 type="arrow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3" name="Rectangle 61"/>
              <p:cNvSpPr>
                <a:spLocks noChangeArrowheads="1"/>
              </p:cNvSpPr>
              <p:nvPr/>
            </p:nvSpPr>
            <p:spPr bwMode="auto">
              <a:xfrm>
                <a:off x="161925" y="552371"/>
                <a:ext cx="935108" cy="87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1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 B2 </a:t>
                </a:r>
                <a:endParaRPr lang="es-AR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" name="Freeform 62"/>
              <p:cNvSpPr>
                <a:spLocks/>
              </p:cNvSpPr>
              <p:nvPr/>
            </p:nvSpPr>
            <p:spPr bwMode="auto">
              <a:xfrm>
                <a:off x="0" y="1524000"/>
                <a:ext cx="763270" cy="490220"/>
              </a:xfrm>
              <a:custGeom>
                <a:avLst/>
                <a:gdLst>
                  <a:gd name="T0" fmla="*/ 673 w 673"/>
                  <a:gd name="T1" fmla="*/ 239 h 489"/>
                  <a:gd name="T2" fmla="*/ 673 w 673"/>
                  <a:gd name="T3" fmla="*/ 489 h 489"/>
                  <a:gd name="T4" fmla="*/ 0 w 673"/>
                  <a:gd name="T5" fmla="*/ 489 h 489"/>
                  <a:gd name="T6" fmla="*/ 0 w 673"/>
                  <a:gd name="T7" fmla="*/ 0 h 489"/>
                  <a:gd name="T8" fmla="*/ 367 w 673"/>
                  <a:gd name="T9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3" h="489">
                    <a:moveTo>
                      <a:pt x="673" y="239"/>
                    </a:moveTo>
                    <a:lnTo>
                      <a:pt x="673" y="489"/>
                    </a:lnTo>
                    <a:lnTo>
                      <a:pt x="0" y="489"/>
                    </a:lnTo>
                    <a:lnTo>
                      <a:pt x="0" y="0"/>
                    </a:lnTo>
                    <a:lnTo>
                      <a:pt x="367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5" name="Freeform 63"/>
              <p:cNvSpPr>
                <a:spLocks/>
              </p:cNvSpPr>
              <p:nvPr/>
            </p:nvSpPr>
            <p:spPr bwMode="auto">
              <a:xfrm>
                <a:off x="314325" y="1476375"/>
                <a:ext cx="96520" cy="77470"/>
              </a:xfrm>
              <a:custGeom>
                <a:avLst/>
                <a:gdLst>
                  <a:gd name="T0" fmla="*/ 0 w 61"/>
                  <a:gd name="T1" fmla="*/ 49 h 49"/>
                  <a:gd name="T2" fmla="*/ 61 w 61"/>
                  <a:gd name="T3" fmla="*/ 24 h 49"/>
                  <a:gd name="T4" fmla="*/ 0 w 61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49">
                    <a:moveTo>
                      <a:pt x="0" y="49"/>
                    </a:moveTo>
                    <a:lnTo>
                      <a:pt x="61" y="2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6" name="Rectangle 64"/>
              <p:cNvSpPr>
                <a:spLocks noChangeArrowheads="1"/>
              </p:cNvSpPr>
              <p:nvPr/>
            </p:nvSpPr>
            <p:spPr bwMode="auto">
              <a:xfrm>
                <a:off x="1227267" y="1901283"/>
                <a:ext cx="1820227" cy="83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5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 B1 / Modificar Digito</a:t>
                </a:r>
                <a:endParaRPr lang="es-A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7" name="Freeform 65"/>
              <p:cNvSpPr>
                <a:spLocks/>
              </p:cNvSpPr>
              <p:nvPr/>
            </p:nvSpPr>
            <p:spPr bwMode="auto">
              <a:xfrm>
                <a:off x="1085850" y="1677603"/>
                <a:ext cx="744220" cy="360747"/>
              </a:xfrm>
              <a:custGeom>
                <a:avLst/>
                <a:gdLst>
                  <a:gd name="T0" fmla="*/ 0 w 721"/>
                  <a:gd name="T1" fmla="*/ 123 h 373"/>
                  <a:gd name="T2" fmla="*/ 0 w 721"/>
                  <a:gd name="T3" fmla="*/ 373 h 373"/>
                  <a:gd name="T4" fmla="*/ 721 w 721"/>
                  <a:gd name="T5" fmla="*/ 373 h 373"/>
                  <a:gd name="T6" fmla="*/ 721 w 721"/>
                  <a:gd name="T7" fmla="*/ 0 h 373"/>
                  <a:gd name="T8" fmla="*/ 452 w 721"/>
                  <a:gd name="T9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1" h="373">
                    <a:moveTo>
                      <a:pt x="0" y="123"/>
                    </a:moveTo>
                    <a:lnTo>
                      <a:pt x="0" y="373"/>
                    </a:lnTo>
                    <a:lnTo>
                      <a:pt x="721" y="373"/>
                    </a:lnTo>
                    <a:lnTo>
                      <a:pt x="721" y="0"/>
                    </a:lnTo>
                    <a:lnTo>
                      <a:pt x="452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8" name="Freeform 66"/>
              <p:cNvSpPr>
                <a:spLocks/>
              </p:cNvSpPr>
              <p:nvPr/>
            </p:nvSpPr>
            <p:spPr bwMode="auto">
              <a:xfrm>
                <a:off x="1476375" y="1619250"/>
                <a:ext cx="96520" cy="77470"/>
              </a:xfrm>
              <a:custGeom>
                <a:avLst/>
                <a:gdLst>
                  <a:gd name="T0" fmla="*/ 61 w 61"/>
                  <a:gd name="T1" fmla="*/ 0 h 49"/>
                  <a:gd name="T2" fmla="*/ 0 w 61"/>
                  <a:gd name="T3" fmla="*/ 24 h 49"/>
                  <a:gd name="T4" fmla="*/ 61 w 61"/>
                  <a:gd name="T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49">
                    <a:moveTo>
                      <a:pt x="61" y="0"/>
                    </a:moveTo>
                    <a:lnTo>
                      <a:pt x="0" y="24"/>
                    </a:lnTo>
                    <a:lnTo>
                      <a:pt x="61" y="49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9" name="Rectangle 67"/>
              <p:cNvSpPr>
                <a:spLocks noChangeArrowheads="1"/>
              </p:cNvSpPr>
              <p:nvPr/>
            </p:nvSpPr>
            <p:spPr bwMode="auto">
              <a:xfrm>
                <a:off x="333375" y="2114249"/>
                <a:ext cx="2164275" cy="79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 B3 / Pasar al siguiente digito</a:t>
                </a:r>
                <a:endParaRPr lang="es-AR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695399" y="1844824"/>
            <a:ext cx="10690557" cy="4392488"/>
          </a:xfrm>
        </p:spPr>
        <p:txBody>
          <a:bodyPr/>
          <a:lstStyle/>
          <a:p>
            <a:r>
              <a:rPr lang="es-ES" sz="3200" dirty="0"/>
              <a:t>5- Se verifica la consistencia:</a:t>
            </a:r>
          </a:p>
          <a:p>
            <a:pPr lvl="1"/>
            <a:r>
              <a:rPr lang="es-ES" sz="3200" dirty="0"/>
              <a:t>Se han definido todos los estados</a:t>
            </a:r>
          </a:p>
          <a:p>
            <a:pPr lvl="1"/>
            <a:r>
              <a:rPr lang="es-ES" sz="3200" dirty="0"/>
              <a:t>Se pueden alcanzar todos los estados</a:t>
            </a:r>
          </a:p>
          <a:p>
            <a:pPr lvl="1"/>
            <a:r>
              <a:rPr lang="es-ES" sz="3200" dirty="0"/>
              <a:t>Se pueden salir de todos los estados</a:t>
            </a:r>
          </a:p>
          <a:p>
            <a:pPr lvl="1"/>
            <a:r>
              <a:rPr lang="es-ES" sz="3200" dirty="0"/>
              <a:t>En cada estado, el sistema responde a todas las condiciones posibles  (normales y anormales)</a:t>
            </a:r>
            <a:endParaRPr lang="es-ES" dirty="0"/>
          </a:p>
          <a:p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21</a:t>
            </a:fld>
            <a:endParaRPr lang="es-E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1575" b="3926"/>
          <a:stretch/>
        </p:blipFill>
        <p:spPr bwMode="auto">
          <a:xfrm>
            <a:off x="1931829" y="1995287"/>
            <a:ext cx="837406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28218" y="72222"/>
            <a:ext cx="10058400" cy="1450800"/>
          </a:xfrm>
        </p:spPr>
        <p:txBody>
          <a:bodyPr/>
          <a:lstStyle/>
          <a:p>
            <a:r>
              <a:rPr lang="es-ES_tradnl" dirty="0"/>
              <a:t>Técnicas de Especificación de Requerimientos </a:t>
            </a:r>
            <a:r>
              <a:rPr lang="es-AR" dirty="0"/>
              <a:t>Ejercicio DTE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22</a:t>
            </a:fld>
            <a:endParaRPr lang="es-ES" dirty="0"/>
          </a:p>
        </p:txBody>
      </p:sp>
      <p:grpSp>
        <p:nvGrpSpPr>
          <p:cNvPr id="7" name="61 Grupo"/>
          <p:cNvGrpSpPr/>
          <p:nvPr/>
        </p:nvGrpSpPr>
        <p:grpSpPr>
          <a:xfrm>
            <a:off x="1847528" y="1412777"/>
            <a:ext cx="4109890" cy="1413737"/>
            <a:chOff x="323528" y="1628800"/>
            <a:chExt cx="4109890" cy="1217925"/>
          </a:xfrm>
        </p:grpSpPr>
        <p:sp>
          <p:nvSpPr>
            <p:cNvPr id="63" name="62 CuadroTexto"/>
            <p:cNvSpPr txBox="1"/>
            <p:nvPr/>
          </p:nvSpPr>
          <p:spPr>
            <a:xfrm>
              <a:off x="3347864" y="1916832"/>
              <a:ext cx="1085554" cy="22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100" dirty="0">
                  <a:solidFill>
                    <a:srgbClr val="000000"/>
                  </a:solidFill>
                </a:rPr>
                <a:t>Se coloca la pila</a:t>
              </a:r>
              <a:endParaRPr lang="es-ES" sz="1100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21 Grupo"/>
            <p:cNvGrpSpPr/>
            <p:nvPr/>
          </p:nvGrpSpPr>
          <p:grpSpPr>
            <a:xfrm>
              <a:off x="323528" y="1628800"/>
              <a:ext cx="3174015" cy="1217925"/>
              <a:chOff x="323528" y="1626890"/>
              <a:chExt cx="3174015" cy="1217925"/>
            </a:xfrm>
          </p:grpSpPr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87968" y="1626890"/>
                <a:ext cx="40957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7" name="66 Conector recto de flecha"/>
              <p:cNvCxnSpPr/>
              <p:nvPr/>
            </p:nvCxnSpPr>
            <p:spPr>
              <a:xfrm rot="5400000">
                <a:off x="2988618" y="2132856"/>
                <a:ext cx="575270" cy="794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3528" y="2433337"/>
                <a:ext cx="409575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9" name="68 Conector recto de flecha"/>
              <p:cNvCxnSpPr/>
              <p:nvPr/>
            </p:nvCxnSpPr>
            <p:spPr>
              <a:xfrm rot="10800000" flipV="1">
                <a:off x="755576" y="2557406"/>
                <a:ext cx="1966689" cy="27434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69 CuadroTexto"/>
              <p:cNvSpPr txBox="1"/>
              <p:nvPr/>
            </p:nvSpPr>
            <p:spPr>
              <a:xfrm>
                <a:off x="971600" y="2619440"/>
                <a:ext cx="1172116" cy="225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100" dirty="0">
                    <a:solidFill>
                      <a:srgbClr val="000000"/>
                    </a:solidFill>
                  </a:rPr>
                  <a:t>Se termina la pila</a:t>
                </a:r>
                <a:endParaRPr lang="es-ES" sz="11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3527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623392" y="1988840"/>
            <a:ext cx="10105123" cy="3744416"/>
          </a:xfrm>
        </p:spPr>
        <p:txBody>
          <a:bodyPr>
            <a:normAutofit/>
          </a:bodyPr>
          <a:lstStyle/>
          <a:p>
            <a:r>
              <a:rPr lang="es-ES_tradnl" sz="2400" dirty="0">
                <a:solidFill>
                  <a:schemeClr val="tx1"/>
                </a:solidFill>
              </a:rPr>
              <a:t>Libros Utilizados en la Teoría </a:t>
            </a:r>
          </a:p>
          <a:p>
            <a:pPr lvl="1"/>
            <a:r>
              <a:rPr lang="es-ES_tradnl" sz="2000" dirty="0">
                <a:solidFill>
                  <a:schemeClr val="tx1"/>
                </a:solidFill>
              </a:rPr>
              <a:t>Pfleeger, Capítulo 4 , Ingeniería de Software, </a:t>
            </a:r>
            <a:r>
              <a:rPr lang="es-ES" sz="2000" dirty="0">
                <a:solidFill>
                  <a:schemeClr val="tx1"/>
                </a:solidFill>
              </a:rPr>
              <a:t>Pearson-Prentice Hall 2002</a:t>
            </a:r>
            <a:r>
              <a:rPr lang="es-ES_tradnl" sz="20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Sommerville Ian,  Capítulo 5, Ingeniería de Software, Addison-Wesley 2011</a:t>
            </a:r>
          </a:p>
          <a:p>
            <a:pPr lvl="1"/>
            <a:endParaRPr lang="es-ES" sz="2000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endParaRPr lang="es-ES_tradnl" sz="2400" dirty="0">
              <a:solidFill>
                <a:schemeClr val="tx1"/>
              </a:solidFill>
            </a:endParaRPr>
          </a:p>
          <a:p>
            <a:pPr lvl="1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23</a:t>
            </a:fld>
            <a:endParaRPr lang="es-E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4294967295"/>
          </p:nvPr>
        </p:nvSpPr>
        <p:spPr>
          <a:xfrm>
            <a:off x="860425" y="1988840"/>
            <a:ext cx="10471150" cy="3455987"/>
          </a:xfrm>
        </p:spPr>
        <p:txBody>
          <a:bodyPr>
            <a:normAutofit/>
          </a:bodyPr>
          <a:lstStyle/>
          <a:p>
            <a:r>
              <a:rPr lang="es-ES_tradnl" sz="3200" dirty="0"/>
              <a:t>Estáticas</a:t>
            </a:r>
          </a:p>
          <a:p>
            <a:pPr lvl="1"/>
            <a:r>
              <a:rPr lang="es-ES" sz="2400" dirty="0"/>
              <a:t>Se describe el sistema a través de las </a:t>
            </a:r>
            <a:r>
              <a:rPr lang="es-ES" sz="2400" i="1" dirty="0"/>
              <a:t>entidades u objetos, sus atributos y sus relaciones con otros. No describe como las relaciones cambian con el tiempo</a:t>
            </a:r>
            <a:r>
              <a:rPr lang="es-ES" sz="2400" dirty="0"/>
              <a:t>. </a:t>
            </a:r>
          </a:p>
          <a:p>
            <a:pPr lvl="1"/>
            <a:r>
              <a:rPr lang="es-ES" sz="2400" dirty="0"/>
              <a:t>Cuando el tiempo no es un factor mayor en la operación del sistema, es una descripción útil y adecuada.</a:t>
            </a:r>
          </a:p>
          <a:p>
            <a:pPr lvl="1"/>
            <a:endParaRPr lang="es-ES" sz="2400" dirty="0"/>
          </a:p>
          <a:p>
            <a:pPr lvl="1"/>
            <a:r>
              <a:rPr lang="es-ES" sz="2400" dirty="0"/>
              <a:t>Ejemplos: Referencia indirecta, Relaciones de recurrencia, Definición axiomática, Expresiones regulares, Abstracciones de datos, entre otras</a:t>
            </a:r>
            <a:r>
              <a:rPr lang="es-ES" sz="2800" dirty="0"/>
              <a:t>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5360734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4294967295"/>
          </p:nvPr>
        </p:nvSpPr>
        <p:spPr>
          <a:xfrm>
            <a:off x="810736" y="1916832"/>
            <a:ext cx="10631488" cy="4033837"/>
          </a:xfrm>
        </p:spPr>
        <p:txBody>
          <a:bodyPr>
            <a:normAutofit/>
          </a:bodyPr>
          <a:lstStyle/>
          <a:p>
            <a:r>
              <a:rPr lang="es-ES_tradnl" sz="3200" dirty="0"/>
              <a:t>Dinámicas</a:t>
            </a:r>
          </a:p>
          <a:p>
            <a:pPr lvl="1"/>
            <a:r>
              <a:rPr lang="es-ES" sz="2400" dirty="0"/>
              <a:t>Se considera un sistema en función de los cambios que ocurren a lo largo del tiempo.</a:t>
            </a:r>
          </a:p>
          <a:p>
            <a:pPr lvl="1"/>
            <a:r>
              <a:rPr lang="es-ES" sz="2400" dirty="0"/>
              <a:t>Se considera que el sistema está en un estado particular hasta que un estímulo lo obliga a cambiar su estado.</a:t>
            </a:r>
          </a:p>
          <a:p>
            <a:pPr lvl="1"/>
            <a:endParaRPr lang="es-ES" sz="2400" dirty="0"/>
          </a:p>
          <a:p>
            <a:pPr lvl="1"/>
            <a:r>
              <a:rPr lang="es-ES" sz="2400" dirty="0"/>
              <a:t>Ejemplos: Tablas de decisión,  Diagramas de transición de estados, Tablas de transición de estados, Diagramas de persianas, Diagramas de transición extendidos, Redes de Petri, entre otras.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3137176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7200" dirty="0"/>
              <a:t>Técnicas de Especificación de Requerimientos: DTE</a:t>
            </a:r>
            <a:br>
              <a:rPr lang="es-ES" sz="7200" dirty="0"/>
            </a:br>
            <a:endParaRPr lang="es-ES" sz="72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6E58F93-E1B0-626F-5EC4-1A2AE8029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4F8972-BD9A-444F-9DA1-4661AB9B5C3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sv-SE"/>
              <a:t>Ingeniería de Software I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0D8B0C-0865-4CDD-A53F-E0305B80E3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a175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1944" y="3717032"/>
            <a:ext cx="4560168" cy="21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772816"/>
            <a:ext cx="10858576" cy="4464496"/>
          </a:xfrm>
        </p:spPr>
        <p:txBody>
          <a:bodyPr/>
          <a:lstStyle/>
          <a:p>
            <a:r>
              <a:rPr lang="es-ES" sz="2400" dirty="0"/>
              <a:t>Máquinas de Estado Finito</a:t>
            </a:r>
          </a:p>
          <a:p>
            <a:pPr lvl="1"/>
            <a:r>
              <a:rPr lang="es-ES" sz="2400" dirty="0"/>
              <a:t>Describe al sistema como un conjunto de estados donde el sistema reacciona a ciertos eventos posibles (externos o internos). </a:t>
            </a:r>
          </a:p>
          <a:p>
            <a:r>
              <a:rPr lang="es-ES" sz="2400" dirty="0"/>
              <a:t>f(Si, </a:t>
            </a:r>
            <a:r>
              <a:rPr lang="es-ES" sz="2400" dirty="0" err="1"/>
              <a:t>Cj</a:t>
            </a:r>
            <a:r>
              <a:rPr lang="es-ES" sz="2400" dirty="0"/>
              <a:t>) = </a:t>
            </a:r>
            <a:r>
              <a:rPr lang="es-ES" sz="2400" dirty="0" err="1"/>
              <a:t>Sk</a:t>
            </a:r>
            <a:endParaRPr lang="es-ES" sz="2400" dirty="0"/>
          </a:p>
          <a:p>
            <a:pPr lvl="1"/>
            <a:r>
              <a:rPr lang="es-ES" sz="2400" dirty="0"/>
              <a:t> Al estar en el estado Si, la ocurrencia de la condición </a:t>
            </a:r>
            <a:r>
              <a:rPr lang="es-ES" sz="2400" dirty="0" err="1"/>
              <a:t>Cj</a:t>
            </a:r>
            <a:r>
              <a:rPr lang="es-ES" sz="2400" dirty="0"/>
              <a:t> hace que el sistema cambie al estado </a:t>
            </a:r>
            <a:r>
              <a:rPr lang="es-ES" sz="2400" dirty="0" err="1"/>
              <a:t>Sk</a:t>
            </a:r>
            <a:r>
              <a:rPr lang="es-ES" sz="2400" dirty="0"/>
              <a:t>.</a:t>
            </a:r>
          </a:p>
          <a:p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6</a:t>
            </a:fld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844824"/>
            <a:ext cx="10858576" cy="4392488"/>
          </a:xfrm>
        </p:spPr>
        <p:txBody>
          <a:bodyPr/>
          <a:lstStyle/>
          <a:p>
            <a:r>
              <a:rPr lang="es-ES"/>
              <a:t>Máquinas de Estado Finito</a:t>
            </a:r>
          </a:p>
          <a:p>
            <a:endParaRPr lang="es-E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8" name="Picture 4" descr="a175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2636913"/>
            <a:ext cx="4968552" cy="228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8184232" y="2636912"/>
            <a:ext cx="18722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/>
              <a:t> f(S1, 0) = S2</a:t>
            </a:r>
          </a:p>
          <a:p>
            <a:r>
              <a:rPr lang="es-ES_tradnl" sz="2000" dirty="0"/>
              <a:t> f(S1, 1) = S1</a:t>
            </a:r>
          </a:p>
          <a:p>
            <a:r>
              <a:rPr lang="es-ES_tradnl" sz="2000" dirty="0"/>
              <a:t> f(S2, 0) = S2</a:t>
            </a:r>
          </a:p>
          <a:p>
            <a:r>
              <a:rPr lang="es-ES_tradnl" sz="2000" dirty="0"/>
              <a:t> f(S2, 1) = S1</a:t>
            </a:r>
          </a:p>
          <a:p>
            <a:r>
              <a:rPr lang="es-ES_tradnl" sz="2000" dirty="0"/>
              <a:t> f(S3, 0) = S1</a:t>
            </a:r>
          </a:p>
          <a:p>
            <a:r>
              <a:rPr lang="es-ES_tradnl" sz="2000" dirty="0"/>
              <a:t> f(S3, 1) = S3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844824"/>
            <a:ext cx="10858576" cy="4392488"/>
          </a:xfrm>
        </p:spPr>
        <p:txBody>
          <a:bodyPr/>
          <a:lstStyle/>
          <a:p>
            <a:r>
              <a:rPr lang="es-ES" dirty="0"/>
              <a:t>Máquinas de Estado Finito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r>
              <a:rPr lang="es-AR" dirty="0"/>
              <a:t>Ejemplo extraído de : “Fundamentos de Ciencias de la Computación Transparencias de Clase”. Dr. </a:t>
            </a:r>
            <a:r>
              <a:rPr lang="es-AR" dirty="0" err="1"/>
              <a:t>Chesñevar</a:t>
            </a:r>
            <a:r>
              <a:rPr lang="es-AR" dirty="0"/>
              <a:t>, Mg. Cobo, Mg. Martínez. Universidad Nacional del Sur 2002-2005.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10" name="Picture 17"/>
          <p:cNvPicPr>
            <a:picLocks noChangeAspect="1" noChangeArrowheads="1"/>
          </p:cNvPicPr>
          <p:nvPr/>
        </p:nvPicPr>
        <p:blipFill rotWithShape="1">
          <a:blip r:embed="rId2" cstate="print"/>
          <a:srcRect t="26495"/>
          <a:stretch/>
        </p:blipFill>
        <p:spPr bwMode="auto">
          <a:xfrm>
            <a:off x="2927648" y="3068960"/>
            <a:ext cx="6000750" cy="23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Llamada con línea 3"/>
          <p:cNvSpPr/>
          <p:nvPr/>
        </p:nvSpPr>
        <p:spPr>
          <a:xfrm>
            <a:off x="2063552" y="3068960"/>
            <a:ext cx="1296144" cy="39662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96222"/>
              <a:gd name="adj8" fmla="val 1031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Estados</a:t>
            </a:r>
            <a:endParaRPr lang="es-ES" dirty="0"/>
          </a:p>
        </p:txBody>
      </p:sp>
      <p:sp>
        <p:nvSpPr>
          <p:cNvPr id="14" name="13 Llamada con línea 3"/>
          <p:cNvSpPr/>
          <p:nvPr/>
        </p:nvSpPr>
        <p:spPr>
          <a:xfrm>
            <a:off x="9192344" y="3789040"/>
            <a:ext cx="1475656" cy="39662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16815"/>
              <a:gd name="adj8" fmla="val -65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Transiciones </a:t>
            </a:r>
            <a:endParaRPr lang="es-ES" dirty="0"/>
          </a:p>
        </p:txBody>
      </p:sp>
      <p:pic>
        <p:nvPicPr>
          <p:cNvPr id="1026" name="Picture 2" descr="http://tv-hifi.info/wp-content/uploads/2012/07/tv-hif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0" t="25849" r="11695" b="14725"/>
          <a:stretch/>
        </p:blipFill>
        <p:spPr bwMode="auto">
          <a:xfrm>
            <a:off x="3031998" y="2421048"/>
            <a:ext cx="2106110" cy="5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384342" y="2325297"/>
            <a:ext cx="46085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El </a:t>
            </a:r>
            <a:r>
              <a:rPr lang="es-ES" sz="1600" dirty="0"/>
              <a:t> DVD pasa por diferentes estados, dependiendo de lo que “escucha” del control remoto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916832"/>
            <a:ext cx="10858576" cy="4320480"/>
          </a:xfrm>
        </p:spPr>
        <p:txBody>
          <a:bodyPr/>
          <a:lstStyle/>
          <a:p>
            <a:r>
              <a:rPr lang="es-ES" sz="2800" dirty="0"/>
              <a:t>Máquinas de Estado Finito</a:t>
            </a:r>
          </a:p>
          <a:p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r>
              <a:rPr lang="es-AR" dirty="0"/>
              <a:t>Ejemplo extraído de : “Fundamentos de Ciencias de la Computación Transparencias de Clase”. Dr. </a:t>
            </a:r>
            <a:r>
              <a:rPr lang="es-AR" dirty="0" err="1"/>
              <a:t>Chesñevar</a:t>
            </a:r>
            <a:r>
              <a:rPr lang="es-AR" dirty="0"/>
              <a:t>, Mg. Cobo, Mg. Martínez. Universidad Nacional del Sur 2002-2005.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10" name="Picture 17"/>
          <p:cNvPicPr>
            <a:picLocks noChangeAspect="1" noChangeArrowheads="1"/>
          </p:cNvPicPr>
          <p:nvPr/>
        </p:nvPicPr>
        <p:blipFill rotWithShape="1">
          <a:blip r:embed="rId2" cstate="print"/>
          <a:srcRect t="27094"/>
          <a:stretch/>
        </p:blipFill>
        <p:spPr bwMode="auto">
          <a:xfrm>
            <a:off x="1797792" y="2682902"/>
            <a:ext cx="6000750" cy="232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8571782" y="2348882"/>
            <a:ext cx="170068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f(A,   ) = B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f(B,   ) = A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f(B,    ) = C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f(C,   ) = B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f(C,   ) = A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A: esperando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B: mostrando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C: pausa</a:t>
            </a:r>
          </a:p>
        </p:txBody>
      </p:sp>
      <p:sp>
        <p:nvSpPr>
          <p:cNvPr id="11" name="10 Triángulo isósceles"/>
          <p:cNvSpPr/>
          <p:nvPr/>
        </p:nvSpPr>
        <p:spPr>
          <a:xfrm rot="5181014">
            <a:off x="9110737" y="2536999"/>
            <a:ext cx="147638" cy="215900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9143282" y="3063256"/>
            <a:ext cx="142875" cy="2000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9214720" y="3491881"/>
            <a:ext cx="46037" cy="214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9286156" y="3491881"/>
            <a:ext cx="71438" cy="214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5" name="14 Triángulo isósceles"/>
          <p:cNvSpPr/>
          <p:nvPr/>
        </p:nvSpPr>
        <p:spPr>
          <a:xfrm rot="5137732" flipH="1">
            <a:off x="9140107" y="3933206"/>
            <a:ext cx="149225" cy="133350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9214720" y="4349131"/>
            <a:ext cx="142875" cy="2000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erlín">
  <a:themeElements>
    <a:clrScheme name="Personalizado 7">
      <a:dk1>
        <a:srgbClr val="660033"/>
      </a:dk1>
      <a:lt1>
        <a:sysClr val="window" lastClr="FFFFFF"/>
      </a:lt1>
      <a:dk2>
        <a:srgbClr val="000000"/>
      </a:dk2>
      <a:lt2>
        <a:srgbClr val="FFFFFF"/>
      </a:lt2>
      <a:accent1>
        <a:srgbClr val="66003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10.xml><?xml version="1.0" encoding="utf-8"?>
<a:theme xmlns:a="http://schemas.openxmlformats.org/drawingml/2006/main" name="2_Retrospección">
  <a:themeElements>
    <a:clrScheme name="Personalizado 1">
      <a:dk1>
        <a:srgbClr val="0C0C0C"/>
      </a:dk1>
      <a:lt1>
        <a:srgbClr val="FFFFFF"/>
      </a:lt1>
      <a:dk2>
        <a:srgbClr val="3F3F3F"/>
      </a:dk2>
      <a:lt2>
        <a:srgbClr val="E4E9EF"/>
      </a:lt2>
      <a:accent1>
        <a:srgbClr val="54747B"/>
      </a:accent1>
      <a:accent2>
        <a:srgbClr val="8D1532"/>
      </a:accent2>
      <a:accent3>
        <a:srgbClr val="ADD6FF"/>
      </a:accent3>
      <a:accent4>
        <a:srgbClr val="846648"/>
      </a:accent4>
      <a:accent5>
        <a:srgbClr val="AAD957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I 2022 Clase 3 Requerimientos II-CU" id="{80EA9F4A-32E0-41C2-8E1F-138AC85E4AD0}" vid="{4D10B8EB-A489-4EA0-A0C0-B053C11A963B}"/>
    </a:ext>
  </a:extLst>
</a:theme>
</file>

<file path=ppt/theme/theme11.xml><?xml version="1.0" encoding="utf-8"?>
<a:theme xmlns:a="http://schemas.openxmlformats.org/drawingml/2006/main" name="3_Retrospección">
  <a:themeElements>
    <a:clrScheme name="Personalizado 1">
      <a:dk1>
        <a:srgbClr val="0C0C0C"/>
      </a:dk1>
      <a:lt1>
        <a:srgbClr val="FFFFFF"/>
      </a:lt1>
      <a:dk2>
        <a:srgbClr val="3F3F3F"/>
      </a:dk2>
      <a:lt2>
        <a:srgbClr val="E4E9EF"/>
      </a:lt2>
      <a:accent1>
        <a:srgbClr val="54747B"/>
      </a:accent1>
      <a:accent2>
        <a:srgbClr val="8D1532"/>
      </a:accent2>
      <a:accent3>
        <a:srgbClr val="ADD6FF"/>
      </a:accent3>
      <a:accent4>
        <a:srgbClr val="846648"/>
      </a:accent4>
      <a:accent5>
        <a:srgbClr val="AAD957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I 2022 Clase 3 Requerimientos II-CU" id="{80EA9F4A-32E0-41C2-8E1F-138AC85E4AD0}" vid="{4D10B8EB-A489-4EA0-A0C0-B053C11A963B}"/>
    </a:ext>
  </a:extLst>
</a:theme>
</file>

<file path=ppt/theme/theme1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ín">
  <a:themeElements>
    <a:clrScheme name="Personalizado 26">
      <a:dk1>
        <a:srgbClr val="7F7F7F"/>
      </a:dk1>
      <a:lt1>
        <a:srgbClr val="A52705"/>
      </a:lt1>
      <a:dk2>
        <a:srgbClr val="FFFFFF"/>
      </a:dk2>
      <a:lt2>
        <a:srgbClr val="B2B2B2"/>
      </a:lt2>
      <a:accent1>
        <a:srgbClr val="7F7F7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A52705"/>
      </a:accent6>
      <a:hlink>
        <a:srgbClr val="7B1D03"/>
      </a:hlink>
      <a:folHlink>
        <a:srgbClr val="FB967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Tema3">
  <a:themeElements>
    <a:clrScheme name="Personalizado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C00000"/>
      </a:accent1>
      <a:accent2>
        <a:srgbClr val="CCB400"/>
      </a:accent2>
      <a:accent3>
        <a:srgbClr val="8CADAE"/>
      </a:accent3>
      <a:accent4>
        <a:srgbClr val="7F7F7F"/>
      </a:accent4>
      <a:accent5>
        <a:srgbClr val="8FB08C"/>
      </a:accent5>
      <a:accent6>
        <a:srgbClr val="C00000"/>
      </a:accent6>
      <a:hlink>
        <a:srgbClr val="00A3D6"/>
      </a:hlink>
      <a:folHlink>
        <a:srgbClr val="694F07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3" id="{6AD52EF2-3116-483B-907F-0DF5907AC153}" vid="{2BBE4237-8844-4E2F-B7CD-644BE1D1160B}"/>
    </a:ext>
  </a:extLst>
</a:theme>
</file>

<file path=ppt/theme/theme6.xml><?xml version="1.0" encoding="utf-8"?>
<a:theme xmlns:a="http://schemas.openxmlformats.org/drawingml/2006/main" name="4_Berlín">
  <a:themeElements>
    <a:clrScheme name="Personalizado 7">
      <a:dk1>
        <a:srgbClr val="660033"/>
      </a:dk1>
      <a:lt1>
        <a:sysClr val="window" lastClr="FFFFFF"/>
      </a:lt1>
      <a:dk2>
        <a:srgbClr val="000000"/>
      </a:dk2>
      <a:lt2>
        <a:srgbClr val="FFFFFF"/>
      </a:lt2>
      <a:accent1>
        <a:srgbClr val="66003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7.xml><?xml version="1.0" encoding="utf-8"?>
<a:theme xmlns:a="http://schemas.openxmlformats.org/drawingml/2006/main" name="5_Berlín">
  <a:themeElements>
    <a:clrScheme name="Personalizado 26">
      <a:dk1>
        <a:srgbClr val="7F7F7F"/>
      </a:dk1>
      <a:lt1>
        <a:srgbClr val="A52705"/>
      </a:lt1>
      <a:dk2>
        <a:srgbClr val="FFFFFF"/>
      </a:dk2>
      <a:lt2>
        <a:srgbClr val="B2B2B2"/>
      </a:lt2>
      <a:accent1>
        <a:srgbClr val="7F7F7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A52705"/>
      </a:accent6>
      <a:hlink>
        <a:srgbClr val="7B1D03"/>
      </a:hlink>
      <a:folHlink>
        <a:srgbClr val="FB967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8.xml><?xml version="1.0" encoding="utf-8"?>
<a:theme xmlns:a="http://schemas.openxmlformats.org/drawingml/2006/main" name="6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9.xml><?xml version="1.0" encoding="utf-8"?>
<a:theme xmlns:a="http://schemas.openxmlformats.org/drawingml/2006/main" name="7_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Override1.xml><?xml version="1.0" encoding="utf-8"?>
<a:themeOverride xmlns:a="http://schemas.openxmlformats.org/drawingml/2006/main">
  <a:clrScheme name="Personalizado 1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C00000"/>
    </a:accent1>
    <a:accent2>
      <a:srgbClr val="CCB400"/>
    </a:accent2>
    <a:accent3>
      <a:srgbClr val="8CADAE"/>
    </a:accent3>
    <a:accent4>
      <a:srgbClr val="7F7F7F"/>
    </a:accent4>
    <a:accent5>
      <a:srgbClr val="8FB08C"/>
    </a:accent5>
    <a:accent6>
      <a:srgbClr val="C00000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tf00001054</Template>
  <TotalTime>4939</TotalTime>
  <Words>1244</Words>
  <Application>Microsoft Office PowerPoint</Application>
  <PresentationFormat>Panorámica</PresentationFormat>
  <Paragraphs>218</Paragraphs>
  <Slides>23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23</vt:i4>
      </vt:variant>
    </vt:vector>
  </HeadingPairs>
  <TitlesOfParts>
    <vt:vector size="40" baseType="lpstr">
      <vt:lpstr>Arial</vt:lpstr>
      <vt:lpstr>Calibri</vt:lpstr>
      <vt:lpstr>Calibri Light</vt:lpstr>
      <vt:lpstr>Tahoma</vt:lpstr>
      <vt:lpstr>Times New Roman</vt:lpstr>
      <vt:lpstr>Trebuchet MS</vt:lpstr>
      <vt:lpstr>1_Berlín</vt:lpstr>
      <vt:lpstr>Berlín</vt:lpstr>
      <vt:lpstr>2_Berlín</vt:lpstr>
      <vt:lpstr>3_Berlín</vt:lpstr>
      <vt:lpstr>Tema3</vt:lpstr>
      <vt:lpstr>4_Berlín</vt:lpstr>
      <vt:lpstr>5_Berlín</vt:lpstr>
      <vt:lpstr>6_Berlín</vt:lpstr>
      <vt:lpstr>7_Berlín</vt:lpstr>
      <vt:lpstr>2_Retrospección</vt:lpstr>
      <vt:lpstr>3_Retrospección</vt:lpstr>
      <vt:lpstr>Ingeniería de Software I </vt:lpstr>
      <vt:lpstr>Especificación de requerimientos</vt:lpstr>
      <vt:lpstr>Técnicas de Especificación de Requerimientos</vt:lpstr>
      <vt:lpstr>Técnicas de Especificación de Requerimientos</vt:lpstr>
      <vt:lpstr>Técnicas de Especificación de Requerimientos: DTE 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Ariel</dc:creator>
  <cp:lastModifiedBy>Silvia Esponda</cp:lastModifiedBy>
  <cp:revision>301</cp:revision>
  <dcterms:created xsi:type="dcterms:W3CDTF">2011-08-01T13:16:26Z</dcterms:created>
  <dcterms:modified xsi:type="dcterms:W3CDTF">2022-09-09T14:33:13Z</dcterms:modified>
</cp:coreProperties>
</file>