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3"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iJWPnmHeHki816OSikzTnCpMN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Esponda" userId="c9d3f95fa1a785ef" providerId="LiveId" clId="{9FDF927F-331D-457B-B781-A9FD84E560ED}"/>
    <pc:docChg chg="custSel modSld">
      <pc:chgData name="silvia Esponda" userId="c9d3f95fa1a785ef" providerId="LiveId" clId="{9FDF927F-331D-457B-B781-A9FD84E560ED}" dt="2022-09-21T14:41:42.765" v="2" actId="1076"/>
      <pc:docMkLst>
        <pc:docMk/>
      </pc:docMkLst>
      <pc:sldChg chg="delSp modSp mod">
        <pc:chgData name="silvia Esponda" userId="c9d3f95fa1a785ef" providerId="LiveId" clId="{9FDF927F-331D-457B-B781-A9FD84E560ED}" dt="2022-09-21T14:41:42.765" v="2" actId="1076"/>
        <pc:sldMkLst>
          <pc:docMk/>
          <pc:sldMk cId="0" sldId="293"/>
        </pc:sldMkLst>
        <pc:spChg chg="mod">
          <ac:chgData name="silvia Esponda" userId="c9d3f95fa1a785ef" providerId="LiveId" clId="{9FDF927F-331D-457B-B781-A9FD84E560ED}" dt="2022-09-21T14:41:42.765" v="2" actId="1076"/>
          <ac:spMkLst>
            <pc:docMk/>
            <pc:sldMk cId="0" sldId="293"/>
            <ac:spMk id="1328" creationId="{00000000-0000-0000-0000-000000000000}"/>
          </ac:spMkLst>
        </pc:spChg>
        <pc:spChg chg="del mod">
          <ac:chgData name="silvia Esponda" userId="c9d3f95fa1a785ef" providerId="LiveId" clId="{9FDF927F-331D-457B-B781-A9FD84E560ED}" dt="2022-09-21T14:41:37.521" v="1" actId="478"/>
          <ac:spMkLst>
            <pc:docMk/>
            <pc:sldMk cId="0" sldId="293"/>
            <ac:spMk id="13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0" name="Google Shape;520;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1" name="Google Shape;521;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
        <p:nvSpPr>
          <p:cNvPr id="522" name="Google Shape;522;p1: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endParaRPr/>
          </a:p>
        </p:txBody>
      </p:sp>
      <p:sp>
        <p:nvSpPr>
          <p:cNvPr id="523" name="Google Shape;523;p1: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Ingeniera de Software 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1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1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9" name="Google Shape;609;p10: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610" name="Google Shape;610;p10: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611" name="Google Shape;611;p10: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612" name="Google Shape;612;p10: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1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1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1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1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1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1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1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1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1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1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1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1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1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1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1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1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2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2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2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2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2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8" name="Google Shape;788;p2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2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7" name="Google Shape;797;p2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8" name="Google Shape;798;p23: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799" name="Google Shape;799;p23: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00" name="Google Shape;800;p23: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01" name="Google Shape;801;p2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2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p2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2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p2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9" name="Google Shape;839;p25: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840" name="Google Shape;840;p25: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41" name="Google Shape;841;p25: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42" name="Google Shape;842;p25: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2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2" name="Google Shape;852;p2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3" name="Google Shape;853;p26: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854" name="Google Shape;854;p26: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55" name="Google Shape;855;p26: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56" name="Google Shape;856;p26: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2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6" name="Google Shape;866;p2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7" name="Google Shape;867;p27: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868" name="Google Shape;868;p27: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69" name="Google Shape;869;p27: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70" name="Google Shape;870;p27: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2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3" name="Google Shape;883;p2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4" name="Google Shape;884;p28: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885" name="Google Shape;885;p28: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86" name="Google Shape;886;p28: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87" name="Google Shape;887;p28: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2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2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9" name="Google Shape;899;p29: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900" name="Google Shape;900;p29: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901" name="Google Shape;901;p29: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902" name="Google Shape;902;p29: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3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p3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3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p3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3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7" name="Google Shape;947;p3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3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1" name="Google Shape;981;p3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3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5" name="Google Shape;1025;p3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3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5" name="Google Shape;1075;p3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3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1" name="Google Shape;1141;p3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3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2" name="Google Shape;1222;p3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p3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6" name="Google Shape;1326;p3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p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8" name="Google Shape;558;p5: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
        <p:nvSpPr>
          <p:cNvPr id="559" name="Google Shape;559;p5: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560" name="Google Shape;560;p5: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561" name="Google Shape;561;p5: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6: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568" name="Google Shape;568;p6: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569" name="Google Shape;569;p6: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570" name="Google Shape;570;p6: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7" name="Google Shape;597;p9: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598" name="Google Shape;598;p9: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599" name="Google Shape;599;p9: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600" name="Google Shape;600;p9: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8"/>
        <p:cNvGrpSpPr/>
        <p:nvPr/>
      </p:nvGrpSpPr>
      <p:grpSpPr>
        <a:xfrm>
          <a:off x="0" y="0"/>
          <a:ext cx="0" cy="0"/>
          <a:chOff x="0" y="0"/>
          <a:chExt cx="0" cy="0"/>
        </a:xfrm>
      </p:grpSpPr>
      <p:sp>
        <p:nvSpPr>
          <p:cNvPr id="19" name="Google Shape;19;g138a1e40217_0_9"/>
          <p:cNvSpPr txBox="1">
            <a:spLocks noGrp="1"/>
          </p:cNvSpPr>
          <p:nvPr>
            <p:ph type="title"/>
          </p:nvPr>
        </p:nvSpPr>
        <p:spPr>
          <a:xfrm>
            <a:off x="653977" y="4737548"/>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 name="Google Shape;20;g138a1e40217_0_9"/>
          <p:cNvSpPr txBox="1">
            <a:spLocks noGrp="1"/>
          </p:cNvSpPr>
          <p:nvPr>
            <p:ph type="body" idx="1"/>
          </p:nvPr>
        </p:nvSpPr>
        <p:spPr>
          <a:xfrm>
            <a:off x="653976" y="5487888"/>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21" name="Google Shape;21;g138a1e40217_0_9"/>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2" name="Google Shape;22;g138a1e40217_0_9"/>
          <p:cNvSpPr txBox="1">
            <a:spLocks noGrp="1"/>
          </p:cNvSpPr>
          <p:nvPr>
            <p:ph type="ftr" idx="11"/>
          </p:nvPr>
        </p:nvSpPr>
        <p:spPr>
          <a:xfrm>
            <a:off x="685800" y="6481102"/>
            <a:ext cx="2241900" cy="302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3" name="Google Shape;23;g138a1e40217_0_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4" name="Google Shape;24;g138a1e40217_0_9"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2319940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91"/>
        <p:cNvGrpSpPr/>
        <p:nvPr/>
      </p:nvGrpSpPr>
      <p:grpSpPr>
        <a:xfrm>
          <a:off x="0" y="0"/>
          <a:ext cx="0" cy="0"/>
          <a:chOff x="0" y="0"/>
          <a:chExt cx="0" cy="0"/>
        </a:xfrm>
      </p:grpSpPr>
      <p:sp>
        <p:nvSpPr>
          <p:cNvPr id="92" name="Google Shape;92;g138a1e40217_0_82"/>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93" name="Google Shape;93;g138a1e40217_0_82"/>
          <p:cNvSpPr txBox="1">
            <a:spLocks noGrp="1"/>
          </p:cNvSpPr>
          <p:nvPr>
            <p:ph type="body" idx="1"/>
          </p:nvPr>
        </p:nvSpPr>
        <p:spPr>
          <a:xfrm>
            <a:off x="676656"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4" name="Google Shape;94;g138a1e40217_0_82"/>
          <p:cNvSpPr txBox="1">
            <a:spLocks noGrp="1"/>
          </p:cNvSpPr>
          <p:nvPr>
            <p:ph type="body" idx="2"/>
          </p:nvPr>
        </p:nvSpPr>
        <p:spPr>
          <a:xfrm>
            <a:off x="6011331"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5" name="Google Shape;95;g138a1e40217_0_8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96" name="Google Shape;96;g138a1e40217_0_8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E4E9EF"/>
              </a:solidFill>
              <a:latin typeface="Calibri"/>
              <a:ea typeface="Calibri"/>
              <a:cs typeface="Calibri"/>
              <a:sym typeface="Calibri"/>
            </a:endParaRPr>
          </a:p>
        </p:txBody>
      </p:sp>
      <p:sp>
        <p:nvSpPr>
          <p:cNvPr id="97" name="Google Shape;97;g138a1e40217_0_82"/>
          <p:cNvSpPr txBox="1">
            <a:spLocks noGrp="1"/>
          </p:cNvSpPr>
          <p:nvPr>
            <p:ph type="body" idx="3"/>
          </p:nvPr>
        </p:nvSpPr>
        <p:spPr>
          <a:xfrm>
            <a:off x="5951986" y="6509540"/>
            <a:ext cx="2162400" cy="3054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85000"/>
              </a:lnSpc>
              <a:spcBef>
                <a:spcPts val="448"/>
              </a:spcBef>
              <a:spcAft>
                <a:spcPts val="0"/>
              </a:spcAft>
              <a:buClr>
                <a:srgbClr val="262626"/>
              </a:buClr>
              <a:buSzPts val="1050"/>
              <a:buNone/>
              <a:defRPr sz="1046"/>
            </a:lvl2pPr>
            <a:lvl3pPr marL="1371600" lvl="2" indent="-228600" algn="l">
              <a:lnSpc>
                <a:spcPct val="85000"/>
              </a:lnSpc>
              <a:spcBef>
                <a:spcPts val="448"/>
              </a:spcBef>
              <a:spcAft>
                <a:spcPts val="0"/>
              </a:spcAft>
              <a:buClr>
                <a:srgbClr val="262626"/>
              </a:buClr>
              <a:buSzPts val="1050"/>
              <a:buNone/>
              <a:defRPr sz="1046"/>
            </a:lvl3pPr>
            <a:lvl4pPr marL="1828800" lvl="3" indent="-228600" algn="l">
              <a:lnSpc>
                <a:spcPct val="85000"/>
              </a:lnSpc>
              <a:spcBef>
                <a:spcPts val="448"/>
              </a:spcBef>
              <a:spcAft>
                <a:spcPts val="0"/>
              </a:spcAft>
              <a:buClr>
                <a:srgbClr val="262626"/>
              </a:buClr>
              <a:buSzPts val="1050"/>
              <a:buNone/>
              <a:defRPr sz="1046"/>
            </a:lvl4pPr>
            <a:lvl5pPr marL="2286000" lvl="4" indent="-228600" algn="l">
              <a:lnSpc>
                <a:spcPct val="85000"/>
              </a:lnSpc>
              <a:spcBef>
                <a:spcPts val="448"/>
              </a:spcBef>
              <a:spcAft>
                <a:spcPts val="0"/>
              </a:spcAft>
              <a:buClr>
                <a:srgbClr val="262626"/>
              </a:buClr>
              <a:buSzPts val="1050"/>
              <a:buNone/>
              <a:defRPr sz="1046"/>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98" name="Google Shape;98;g138a1e40217_0_8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99" name="Google Shape;99;g138a1e40217_0_8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Tree>
    <p:extLst>
      <p:ext uri="{BB962C8B-B14F-4D97-AF65-F5344CB8AC3E}">
        <p14:creationId xmlns:p14="http://schemas.microsoft.com/office/powerpoint/2010/main" val="301593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00"/>
        <p:cNvGrpSpPr/>
        <p:nvPr/>
      </p:nvGrpSpPr>
      <p:grpSpPr>
        <a:xfrm>
          <a:off x="0" y="0"/>
          <a:ext cx="0" cy="0"/>
          <a:chOff x="0" y="0"/>
          <a:chExt cx="0" cy="0"/>
        </a:xfrm>
      </p:grpSpPr>
      <p:sp>
        <p:nvSpPr>
          <p:cNvPr id="101" name="Google Shape;101;g138a1e40217_0_91"/>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2" name="Google Shape;102;g138a1e40217_0_91"/>
          <p:cNvSpPr txBox="1">
            <a:spLocks noGrp="1"/>
          </p:cNvSpPr>
          <p:nvPr>
            <p:ph type="body" idx="1"/>
          </p:nvPr>
        </p:nvSpPr>
        <p:spPr>
          <a:xfrm>
            <a:off x="527382" y="260648"/>
            <a:ext cx="10858500" cy="59766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SzPts val="1800"/>
              <a:buChar char="»"/>
              <a:defRPr/>
            </a:lvl1pPr>
            <a:lvl2pPr marL="914400" lvl="1" indent="-342900" algn="l">
              <a:lnSpc>
                <a:spcPct val="85000"/>
              </a:lnSpc>
              <a:spcBef>
                <a:spcPts val="448"/>
              </a:spcBef>
              <a:spcAft>
                <a:spcPts val="0"/>
              </a:spcAft>
              <a:buClr>
                <a:srgbClr val="262626"/>
              </a:buClr>
              <a:buSzPts val="1800"/>
              <a:buChar char=" "/>
              <a:defRPr/>
            </a:lvl2pPr>
            <a:lvl3pPr marL="1371600" lvl="2" indent="-342900" algn="l">
              <a:lnSpc>
                <a:spcPct val="85000"/>
              </a:lnSpc>
              <a:spcBef>
                <a:spcPts val="448"/>
              </a:spcBef>
              <a:spcAft>
                <a:spcPts val="0"/>
              </a:spcAft>
              <a:buClr>
                <a:srgbClr val="262626"/>
              </a:buClr>
              <a:buSzPts val="1800"/>
              <a:buChar char=" "/>
              <a:defRPr/>
            </a:lvl3pPr>
            <a:lvl4pPr marL="1828800" lvl="3" indent="-342900" algn="l">
              <a:lnSpc>
                <a:spcPct val="85000"/>
              </a:lnSpc>
              <a:spcBef>
                <a:spcPts val="448"/>
              </a:spcBef>
              <a:spcAft>
                <a:spcPts val="0"/>
              </a:spcAft>
              <a:buClr>
                <a:srgbClr val="262626"/>
              </a:buClr>
              <a:buSzPts val="1800"/>
              <a:buChar char=" "/>
              <a:defRPr/>
            </a:lvl4pPr>
            <a:lvl5pPr marL="2286000" lvl="4" indent="-342900" algn="l">
              <a:lnSpc>
                <a:spcPct val="85000"/>
              </a:lnSpc>
              <a:spcBef>
                <a:spcPts val="448"/>
              </a:spcBef>
              <a:spcAft>
                <a:spcPts val="0"/>
              </a:spcAft>
              <a:buClr>
                <a:srgbClr val="262626"/>
              </a:buClr>
              <a:buSzPts val="1800"/>
              <a:buChar char=" "/>
              <a:defRPr/>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3" name="Google Shape;103;g138a1e40217_0_91"/>
          <p:cNvSpPr txBox="1">
            <a:spLocks noGrp="1"/>
          </p:cNvSpPr>
          <p:nvPr>
            <p:ph type="body" idx="2"/>
          </p:nvPr>
        </p:nvSpPr>
        <p:spPr>
          <a:xfrm>
            <a:off x="527384" y="6309320"/>
            <a:ext cx="4191000" cy="3573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1"/>
              </a:spcBef>
              <a:spcAft>
                <a:spcPts val="0"/>
              </a:spcAft>
              <a:buSzPts val="1400"/>
              <a:buNone/>
              <a:defRPr sz="1394">
                <a:solidFill>
                  <a:schemeClr val="dk2"/>
                </a:solidFill>
              </a:defRPr>
            </a:lvl1pPr>
            <a:lvl2pPr marL="914400" lvl="1" indent="-228600" algn="l">
              <a:lnSpc>
                <a:spcPct val="85000"/>
              </a:lnSpc>
              <a:spcBef>
                <a:spcPts val="448"/>
              </a:spcBef>
              <a:spcAft>
                <a:spcPts val="0"/>
              </a:spcAft>
              <a:buClr>
                <a:srgbClr val="262626"/>
              </a:buClr>
              <a:buSzPts val="1400"/>
              <a:buNone/>
              <a:defRPr sz="1394"/>
            </a:lvl2pPr>
            <a:lvl3pPr marL="1371600" lvl="2" indent="-228600" algn="l">
              <a:lnSpc>
                <a:spcPct val="85000"/>
              </a:lnSpc>
              <a:spcBef>
                <a:spcPts val="448"/>
              </a:spcBef>
              <a:spcAft>
                <a:spcPts val="0"/>
              </a:spcAft>
              <a:buClr>
                <a:srgbClr val="262626"/>
              </a:buClr>
              <a:buSzPts val="1400"/>
              <a:buNone/>
              <a:defRPr sz="1394"/>
            </a:lvl3pPr>
            <a:lvl4pPr marL="1828800" lvl="3" indent="-228600" algn="l">
              <a:lnSpc>
                <a:spcPct val="85000"/>
              </a:lnSpc>
              <a:spcBef>
                <a:spcPts val="448"/>
              </a:spcBef>
              <a:spcAft>
                <a:spcPts val="0"/>
              </a:spcAft>
              <a:buClr>
                <a:srgbClr val="262626"/>
              </a:buClr>
              <a:buSzPts val="1400"/>
              <a:buNone/>
              <a:defRPr sz="1394"/>
            </a:lvl4pPr>
            <a:lvl5pPr marL="2286000" lvl="4" indent="-228600" algn="l">
              <a:lnSpc>
                <a:spcPct val="85000"/>
              </a:lnSpc>
              <a:spcBef>
                <a:spcPts val="448"/>
              </a:spcBef>
              <a:spcAft>
                <a:spcPts val="0"/>
              </a:spcAft>
              <a:buClr>
                <a:srgbClr val="262626"/>
              </a:buClr>
              <a:buSzPts val="1400"/>
              <a:buNone/>
              <a:defRPr sz="1394"/>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4" name="Google Shape;104;g138a1e40217_0_91"/>
          <p:cNvSpPr txBox="1">
            <a:spLocks noGrp="1"/>
          </p:cNvSpPr>
          <p:nvPr>
            <p:ph type="ftr" idx="11"/>
          </p:nvPr>
        </p:nvSpPr>
        <p:spPr>
          <a:xfrm>
            <a:off x="6671735" y="6308730"/>
            <a:ext cx="4705500" cy="365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05" name="Google Shape;105;g138a1e40217_0_91"/>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86896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106"/>
        <p:cNvGrpSpPr/>
        <p:nvPr/>
      </p:nvGrpSpPr>
      <p:grpSpPr>
        <a:xfrm>
          <a:off x="0" y="0"/>
          <a:ext cx="0" cy="0"/>
          <a:chOff x="0" y="0"/>
          <a:chExt cx="0" cy="0"/>
        </a:xfrm>
      </p:grpSpPr>
      <p:sp>
        <p:nvSpPr>
          <p:cNvPr id="107" name="Google Shape;107;g138a1e40217_0_97"/>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8" name="Google Shape;108;g138a1e40217_0_97"/>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09" name="Google Shape;109;g138a1e40217_0_97"/>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10" name="Google Shape;110;g138a1e40217_0_97"/>
          <p:cNvSpPr txBox="1">
            <a:spLocks noGrp="1"/>
          </p:cNvSpPr>
          <p:nvPr>
            <p:ph type="ftr" idx="11"/>
          </p:nvPr>
        </p:nvSpPr>
        <p:spPr>
          <a:xfrm>
            <a:off x="168981" y="6554699"/>
            <a:ext cx="3334800" cy="3033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Tree>
    <p:extLst>
      <p:ext uri="{BB962C8B-B14F-4D97-AF65-F5344CB8AC3E}">
        <p14:creationId xmlns:p14="http://schemas.microsoft.com/office/powerpoint/2010/main" val="277579315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1_Dos objetos">
    <p:spTree>
      <p:nvGrpSpPr>
        <p:cNvPr id="1" name="Shape 111"/>
        <p:cNvGrpSpPr/>
        <p:nvPr/>
      </p:nvGrpSpPr>
      <p:grpSpPr>
        <a:xfrm>
          <a:off x="0" y="0"/>
          <a:ext cx="0" cy="0"/>
          <a:chOff x="0" y="0"/>
          <a:chExt cx="0" cy="0"/>
        </a:xfrm>
      </p:grpSpPr>
      <p:sp>
        <p:nvSpPr>
          <p:cNvPr id="112" name="Google Shape;112;g138a1e40217_0_10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13" name="Google Shape;113;g138a1e40217_0_102"/>
          <p:cNvSpPr txBox="1">
            <a:spLocks noGrp="1"/>
          </p:cNvSpPr>
          <p:nvPr>
            <p:ph type="body" idx="1"/>
          </p:nvPr>
        </p:nvSpPr>
        <p:spPr>
          <a:xfrm>
            <a:off x="1097278" y="1845734"/>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4" name="Google Shape;114;g138a1e40217_0_102"/>
          <p:cNvSpPr txBox="1">
            <a:spLocks noGrp="1"/>
          </p:cNvSpPr>
          <p:nvPr>
            <p:ph type="body" idx="2"/>
          </p:nvPr>
        </p:nvSpPr>
        <p:spPr>
          <a:xfrm>
            <a:off x="6217921" y="1845735"/>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5" name="Google Shape;115;g138a1e40217_0_10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16" name="Google Shape;116;g138a1e40217_0_10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17" name="Google Shape;117;g138a1e40217_0_10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689227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118"/>
        <p:cNvGrpSpPr/>
        <p:nvPr/>
      </p:nvGrpSpPr>
      <p:grpSpPr>
        <a:xfrm>
          <a:off x="0" y="0"/>
          <a:ext cx="0" cy="0"/>
          <a:chOff x="0" y="0"/>
          <a:chExt cx="0" cy="0"/>
        </a:xfrm>
      </p:grpSpPr>
      <p:sp>
        <p:nvSpPr>
          <p:cNvPr id="119" name="Google Shape;119;g138a1e40217_0_10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20" name="Google Shape;120;g138a1e40217_0_109"/>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1" name="Google Shape;121;g138a1e40217_0_109"/>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2" name="Google Shape;122;g138a1e40217_0_109"/>
          <p:cNvSpPr txBox="1">
            <a:spLocks noGrp="1"/>
          </p:cNvSpPr>
          <p:nvPr>
            <p:ph type="body" idx="3"/>
          </p:nvPr>
        </p:nvSpPr>
        <p:spPr>
          <a:xfrm>
            <a:off x="6217921"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3" name="Google Shape;123;g138a1e40217_0_109"/>
          <p:cNvSpPr txBox="1">
            <a:spLocks noGrp="1"/>
          </p:cNvSpPr>
          <p:nvPr>
            <p:ph type="body" idx="4"/>
          </p:nvPr>
        </p:nvSpPr>
        <p:spPr>
          <a:xfrm>
            <a:off x="6217921"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4" name="Google Shape;124;g138a1e40217_0_109"/>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25" name="Google Shape;125;g138a1e40217_0_109"/>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26" name="Google Shape;126;g138a1e40217_0_10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0145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En blanco" type="blank">
  <p:cSld name="En blanco">
    <p:spTree>
      <p:nvGrpSpPr>
        <p:cNvPr id="1" name="Shape 127"/>
        <p:cNvGrpSpPr/>
        <p:nvPr/>
      </p:nvGrpSpPr>
      <p:grpSpPr>
        <a:xfrm>
          <a:off x="0" y="0"/>
          <a:ext cx="0" cy="0"/>
          <a:chOff x="0" y="0"/>
          <a:chExt cx="0" cy="0"/>
        </a:xfrm>
      </p:grpSpPr>
      <p:sp>
        <p:nvSpPr>
          <p:cNvPr id="128" name="Google Shape;128;g138a1e40217_0_11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9" name="Google Shape;129;g138a1e40217_0_11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0" name="Google Shape;130;g138a1e40217_0_11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31" name="Google Shape;131;g138a1e40217_0_11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32" name="Google Shape;132;g138a1e40217_0_11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9717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Contenido con título">
    <p:spTree>
      <p:nvGrpSpPr>
        <p:cNvPr id="1" name="Shape 133"/>
        <p:cNvGrpSpPr/>
        <p:nvPr/>
      </p:nvGrpSpPr>
      <p:grpSpPr>
        <a:xfrm>
          <a:off x="0" y="0"/>
          <a:ext cx="0" cy="0"/>
          <a:chOff x="0" y="0"/>
          <a:chExt cx="0" cy="0"/>
        </a:xfrm>
      </p:grpSpPr>
      <p:sp>
        <p:nvSpPr>
          <p:cNvPr id="134" name="Google Shape;134;g138a1e40217_0_124"/>
          <p:cNvSpPr/>
          <p:nvPr/>
        </p:nvSpPr>
        <p:spPr>
          <a:xfrm>
            <a:off x="17" y="0"/>
            <a:ext cx="4050900" cy="6858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5" name="Google Shape;135;g138a1e40217_0_124"/>
          <p:cNvSpPr/>
          <p:nvPr/>
        </p:nvSpPr>
        <p:spPr>
          <a:xfrm>
            <a:off x="4040071" y="0"/>
            <a:ext cx="63900" cy="68580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6" name="Google Shape;136;g138a1e40217_0_1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37" name="Google Shape;137;g138a1e40217_0_124"/>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38" name="Google Shape;138;g138a1e40217_0_124"/>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1500"/>
              <a:buNone/>
              <a:defRPr sz="1494">
                <a:solidFill>
                  <a:srgbClr val="FFFFFF"/>
                </a:solidFill>
              </a:defRPr>
            </a:lvl1pPr>
            <a:lvl2pPr marL="914400" lvl="1" indent="-228600" algn="l">
              <a:lnSpc>
                <a:spcPct val="90000"/>
              </a:lnSpc>
              <a:spcBef>
                <a:spcPts val="199"/>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39" name="Google Shape;139;g138a1e40217_0_124"/>
          <p:cNvSpPr txBox="1">
            <a:spLocks noGrp="1"/>
          </p:cNvSpPr>
          <p:nvPr>
            <p:ph type="dt" idx="10"/>
          </p:nvPr>
        </p:nvSpPr>
        <p:spPr>
          <a:xfrm>
            <a:off x="465512" y="6459787"/>
            <a:ext cx="26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40" name="Google Shape;140;g138a1e40217_0_124"/>
          <p:cNvSpPr txBox="1">
            <a:spLocks noGrp="1"/>
          </p:cNvSpPr>
          <p:nvPr>
            <p:ph type="ftr" idx="11"/>
          </p:nvPr>
        </p:nvSpPr>
        <p:spPr>
          <a:xfrm>
            <a:off x="4800600" y="6459787"/>
            <a:ext cx="4648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41" name="Google Shape;141;g138a1e40217_0_12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7738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Imagen con título">
    <p:spTree>
      <p:nvGrpSpPr>
        <p:cNvPr id="1" name="Shape 142"/>
        <p:cNvGrpSpPr/>
        <p:nvPr/>
      </p:nvGrpSpPr>
      <p:grpSpPr>
        <a:xfrm>
          <a:off x="0" y="0"/>
          <a:ext cx="0" cy="0"/>
          <a:chOff x="0" y="0"/>
          <a:chExt cx="0" cy="0"/>
        </a:xfrm>
      </p:grpSpPr>
      <p:sp>
        <p:nvSpPr>
          <p:cNvPr id="143" name="Google Shape;143;g138a1e40217_0_133"/>
          <p:cNvSpPr/>
          <p:nvPr/>
        </p:nvSpPr>
        <p:spPr>
          <a:xfrm>
            <a:off x="1" y="4953000"/>
            <a:ext cx="12188700" cy="1905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4" name="Google Shape;144;g138a1e40217_0_133"/>
          <p:cNvSpPr/>
          <p:nvPr/>
        </p:nvSpPr>
        <p:spPr>
          <a:xfrm>
            <a:off x="16" y="491507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5" name="Google Shape;145;g138a1e40217_0_133"/>
          <p:cNvSpPr txBox="1">
            <a:spLocks noGrp="1"/>
          </p:cNvSpPr>
          <p:nvPr>
            <p:ph type="title"/>
          </p:nvPr>
        </p:nvSpPr>
        <p:spPr>
          <a:xfrm>
            <a:off x="1097281" y="5074920"/>
            <a:ext cx="10113600" cy="82290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46" name="Google Shape;146;g138a1e40217_0_133"/>
          <p:cNvSpPr>
            <a:spLocks noGrp="1"/>
          </p:cNvSpPr>
          <p:nvPr>
            <p:ph type="pic" idx="2"/>
          </p:nvPr>
        </p:nvSpPr>
        <p:spPr>
          <a:xfrm>
            <a:off x="16" y="0"/>
            <a:ext cx="12192000" cy="4915200"/>
          </a:xfrm>
          <a:prstGeom prst="rect">
            <a:avLst/>
          </a:prstGeom>
          <a:solidFill>
            <a:srgbClr val="C6D1DD"/>
          </a:solidFill>
          <a:ln>
            <a:noFill/>
          </a:ln>
        </p:spPr>
      </p:sp>
      <p:sp>
        <p:nvSpPr>
          <p:cNvPr id="147" name="Google Shape;147;g138a1e40217_0_133"/>
          <p:cNvSpPr txBox="1">
            <a:spLocks noGrp="1"/>
          </p:cNvSpPr>
          <p:nvPr>
            <p:ph type="body" idx="1"/>
          </p:nvPr>
        </p:nvSpPr>
        <p:spPr>
          <a:xfrm>
            <a:off x="1097280" y="5907024"/>
            <a:ext cx="10113300" cy="59430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494">
                <a:solidFill>
                  <a:srgbClr val="FFFFFF"/>
                </a:solidFill>
              </a:defRPr>
            </a:lvl1pPr>
            <a:lvl2pPr marL="914400" lvl="1" indent="-228600" algn="l">
              <a:lnSpc>
                <a:spcPct val="90000"/>
              </a:lnSpc>
              <a:spcBef>
                <a:spcPts val="598"/>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48" name="Google Shape;148;g138a1e40217_0_133"/>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49" name="Google Shape;149;g138a1e40217_0_133"/>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50" name="Google Shape;150;g138a1e40217_0_13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04745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51"/>
        <p:cNvGrpSpPr/>
        <p:nvPr/>
      </p:nvGrpSpPr>
      <p:grpSpPr>
        <a:xfrm>
          <a:off x="0" y="0"/>
          <a:ext cx="0" cy="0"/>
          <a:chOff x="0" y="0"/>
          <a:chExt cx="0" cy="0"/>
        </a:xfrm>
      </p:grpSpPr>
      <p:sp>
        <p:nvSpPr>
          <p:cNvPr id="152" name="Google Shape;152;g138a1e40217_0_14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53" name="Google Shape;153;g138a1e40217_0_142"/>
          <p:cNvSpPr txBox="1">
            <a:spLocks noGrp="1"/>
          </p:cNvSpPr>
          <p:nvPr>
            <p:ph type="body" idx="1"/>
          </p:nvPr>
        </p:nvSpPr>
        <p:spPr>
          <a:xfrm rot="5400000">
            <a:off x="4114829" y="-1171815"/>
            <a:ext cx="402330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54" name="Google Shape;154;g138a1e40217_0_14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55" name="Google Shape;155;g138a1e40217_0_14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56" name="Google Shape;156;g138a1e40217_0_14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3437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57"/>
        <p:cNvGrpSpPr/>
        <p:nvPr/>
      </p:nvGrpSpPr>
      <p:grpSpPr>
        <a:xfrm>
          <a:off x="0" y="0"/>
          <a:ext cx="0" cy="0"/>
          <a:chOff x="0" y="0"/>
          <a:chExt cx="0" cy="0"/>
        </a:xfrm>
      </p:grpSpPr>
      <p:sp>
        <p:nvSpPr>
          <p:cNvPr id="158" name="Google Shape;158;g138a1e40217_0_14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59" name="Google Shape;159;g138a1e40217_0_14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60" name="Google Shape;160;g138a1e40217_0_148"/>
          <p:cNvSpPr txBox="1">
            <a:spLocks noGrp="1"/>
          </p:cNvSpPr>
          <p:nvPr>
            <p:ph type="title"/>
          </p:nvPr>
        </p:nvSpPr>
        <p:spPr>
          <a:xfrm rot="5400000">
            <a:off x="7159350" y="1977852"/>
            <a:ext cx="5760000"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1" name="Google Shape;161;g138a1e40217_0_148"/>
          <p:cNvSpPr txBox="1">
            <a:spLocks noGrp="1"/>
          </p:cNvSpPr>
          <p:nvPr>
            <p:ph type="body" idx="1"/>
          </p:nvPr>
        </p:nvSpPr>
        <p:spPr>
          <a:xfrm rot="5400000">
            <a:off x="1825351" y="-574847"/>
            <a:ext cx="5760000"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62" name="Google Shape;162;g138a1e40217_0_14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63" name="Google Shape;163;g138a1e40217_0_14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64" name="Google Shape;164;g138a1e40217_0_14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7573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5"/>
        <p:cNvGrpSpPr/>
        <p:nvPr/>
      </p:nvGrpSpPr>
      <p:grpSpPr>
        <a:xfrm>
          <a:off x="0" y="0"/>
          <a:ext cx="0" cy="0"/>
          <a:chOff x="0" y="0"/>
          <a:chExt cx="0" cy="0"/>
        </a:xfrm>
      </p:grpSpPr>
      <p:sp>
        <p:nvSpPr>
          <p:cNvPr id="26" name="Google Shape;26;g138a1e40217_0_16"/>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 name="Google Shape;27;g138a1e40217_0_1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28" name="Google Shape;28;g138a1e40217_0_16"/>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9" name="Google Shape;29;g138a1e40217_0_16"/>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30" name="Google Shape;30;g138a1e40217_0_1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421735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65"/>
        <p:cNvGrpSpPr/>
        <p:nvPr/>
      </p:nvGrpSpPr>
      <p:grpSpPr>
        <a:xfrm>
          <a:off x="0" y="0"/>
          <a:ext cx="0" cy="0"/>
          <a:chOff x="0" y="0"/>
          <a:chExt cx="0" cy="0"/>
        </a:xfrm>
      </p:grpSpPr>
      <p:sp>
        <p:nvSpPr>
          <p:cNvPr id="166" name="Google Shape;166;g138a1e40217_0_156"/>
          <p:cNvSpPr txBox="1">
            <a:spLocks noGrp="1"/>
          </p:cNvSpPr>
          <p:nvPr>
            <p:ph type="title"/>
          </p:nvPr>
        </p:nvSpPr>
        <p:spPr>
          <a:xfrm>
            <a:off x="551384" y="2051019"/>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7" name="Google Shape;167;g138a1e40217_0_156"/>
          <p:cNvSpPr txBox="1">
            <a:spLocks noGrp="1"/>
          </p:cNvSpPr>
          <p:nvPr>
            <p:ph type="body" idx="1"/>
          </p:nvPr>
        </p:nvSpPr>
        <p:spPr>
          <a:xfrm>
            <a:off x="551384" y="4359587"/>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168" name="Google Shape;168;g138a1e40217_0_1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69" name="Google Shape;169;g138a1e40217_0_156"/>
          <p:cNvSpPr txBox="1">
            <a:spLocks noGrp="1"/>
          </p:cNvSpPr>
          <p:nvPr>
            <p:ph type="ftr" idx="11"/>
          </p:nvPr>
        </p:nvSpPr>
        <p:spPr>
          <a:xfrm>
            <a:off x="685800" y="6481102"/>
            <a:ext cx="2817900" cy="37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70" name="Google Shape;170;g138a1e40217_0_15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233299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71"/>
        <p:cNvGrpSpPr/>
        <p:nvPr/>
      </p:nvGrpSpPr>
      <p:grpSpPr>
        <a:xfrm>
          <a:off x="0" y="0"/>
          <a:ext cx="0" cy="0"/>
          <a:chOff x="0" y="0"/>
          <a:chExt cx="0" cy="0"/>
        </a:xfrm>
      </p:grpSpPr>
      <p:sp>
        <p:nvSpPr>
          <p:cNvPr id="172" name="Google Shape;172;g138a1e40217_0_16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73" name="Google Shape;173;g138a1e40217_0_162"/>
          <p:cNvSpPr txBox="1">
            <a:spLocks noGrp="1"/>
          </p:cNvSpPr>
          <p:nvPr>
            <p:ph type="body" idx="1"/>
          </p:nvPr>
        </p:nvSpPr>
        <p:spPr>
          <a:xfrm>
            <a:off x="676656"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4" name="Google Shape;174;g138a1e40217_0_162"/>
          <p:cNvSpPr txBox="1">
            <a:spLocks noGrp="1"/>
          </p:cNvSpPr>
          <p:nvPr>
            <p:ph type="body" idx="2"/>
          </p:nvPr>
        </p:nvSpPr>
        <p:spPr>
          <a:xfrm>
            <a:off x="6011331"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5" name="Google Shape;175;g138a1e40217_0_1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76" name="Google Shape;176;g138a1e40217_0_162"/>
          <p:cNvSpPr txBox="1">
            <a:spLocks noGrp="1"/>
          </p:cNvSpPr>
          <p:nvPr>
            <p:ph type="body" idx="3"/>
          </p:nvPr>
        </p:nvSpPr>
        <p:spPr>
          <a:xfrm>
            <a:off x="5951986" y="6509540"/>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77" name="Google Shape;177;g138a1e40217_0_16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78" name="Google Shape;178;g138a1e40217_0_1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Tree>
    <p:extLst>
      <p:ext uri="{BB962C8B-B14F-4D97-AF65-F5344CB8AC3E}">
        <p14:creationId xmlns:p14="http://schemas.microsoft.com/office/powerpoint/2010/main" val="2140684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Normal con fuente ">
  <p:cSld name="3_Normal con fuente ">
    <p:bg>
      <p:bgPr>
        <a:solidFill>
          <a:schemeClr val="lt1"/>
        </a:solidFill>
        <a:effectLst/>
      </p:bgPr>
    </p:bg>
    <p:spTree>
      <p:nvGrpSpPr>
        <p:cNvPr id="1" name="Shape 179"/>
        <p:cNvGrpSpPr/>
        <p:nvPr/>
      </p:nvGrpSpPr>
      <p:grpSpPr>
        <a:xfrm>
          <a:off x="0" y="0"/>
          <a:ext cx="0" cy="0"/>
          <a:chOff x="0" y="0"/>
          <a:chExt cx="0" cy="0"/>
        </a:xfrm>
      </p:grpSpPr>
      <p:sp>
        <p:nvSpPr>
          <p:cNvPr id="180" name="Google Shape;180;g138a1e40217_0_17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81" name="Google Shape;181;g138a1e40217_0_17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82" name="Google Shape;182;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83" name="Google Shape;183;g138a1e40217_0_17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84" name="Google Shape;184;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85" name="Google Shape;185;g138a1e40217_0_17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g138a1e40217_0_17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endParaRPr/>
          </a:p>
        </p:txBody>
      </p:sp>
      <p:sp>
        <p:nvSpPr>
          <p:cNvPr id="187" name="Google Shape;187;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88" name="Google Shape;188;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77136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189"/>
        <p:cNvGrpSpPr/>
        <p:nvPr/>
      </p:nvGrpSpPr>
      <p:grpSpPr>
        <a:xfrm>
          <a:off x="0" y="0"/>
          <a:ext cx="0" cy="0"/>
          <a:chOff x="0" y="0"/>
          <a:chExt cx="0" cy="0"/>
        </a:xfrm>
      </p:grpSpPr>
      <p:sp>
        <p:nvSpPr>
          <p:cNvPr id="190" name="Google Shape;190;g138a1e40217_0_18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91" name="Google Shape;191;g138a1e40217_0_18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92" name="Google Shape;192;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93" name="Google Shape;193;g138a1e40217_0_18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94" name="Google Shape;194;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95" name="Google Shape;195;g138a1e40217_0_18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96" name="Google Shape;196;g138a1e40217_0_18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97" name="Google Shape;197;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98" name="Google Shape;198;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485305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199"/>
        <p:cNvGrpSpPr/>
        <p:nvPr/>
      </p:nvGrpSpPr>
      <p:grpSpPr>
        <a:xfrm>
          <a:off x="0" y="0"/>
          <a:ext cx="0" cy="0"/>
          <a:chOff x="0" y="0"/>
          <a:chExt cx="0" cy="0"/>
        </a:xfrm>
      </p:grpSpPr>
      <p:sp>
        <p:nvSpPr>
          <p:cNvPr id="200" name="Google Shape;200;g138a1e40217_0_19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1" name="Google Shape;201;g138a1e40217_0_19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02" name="Google Shape;202;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03" name="Google Shape;203;g138a1e40217_0_19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04" name="Google Shape;204;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05" name="Google Shape;205;g138a1e40217_0_19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06" name="Google Shape;206;g138a1e40217_0_19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07" name="Google Shape;207;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08" name="Google Shape;208;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573684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09"/>
        <p:cNvGrpSpPr/>
        <p:nvPr/>
      </p:nvGrpSpPr>
      <p:grpSpPr>
        <a:xfrm>
          <a:off x="0" y="0"/>
          <a:ext cx="0" cy="0"/>
          <a:chOff x="0" y="0"/>
          <a:chExt cx="0" cy="0"/>
        </a:xfrm>
      </p:grpSpPr>
      <p:sp>
        <p:nvSpPr>
          <p:cNvPr id="210" name="Google Shape;210;g138a1e40217_0_20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11" name="Google Shape;211;g138a1e40217_0_20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12" name="Google Shape;212;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13" name="Google Shape;213;g138a1e40217_0_20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14" name="Google Shape;214;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15" name="Google Shape;215;g138a1e40217_0_20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16" name="Google Shape;216;g138a1e40217_0_20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17" name="Google Shape;217;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18" name="Google Shape;218;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026037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19"/>
        <p:cNvGrpSpPr/>
        <p:nvPr/>
      </p:nvGrpSpPr>
      <p:grpSpPr>
        <a:xfrm>
          <a:off x="0" y="0"/>
          <a:ext cx="0" cy="0"/>
          <a:chOff x="0" y="0"/>
          <a:chExt cx="0" cy="0"/>
        </a:xfrm>
      </p:grpSpPr>
      <p:sp>
        <p:nvSpPr>
          <p:cNvPr id="220" name="Google Shape;220;g138a1e40217_0_21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21" name="Google Shape;221;g138a1e40217_0_21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22" name="Google Shape;222;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23" name="Google Shape;223;g138a1e40217_0_21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24" name="Google Shape;224;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25" name="Google Shape;225;g138a1e40217_0_21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26" name="Google Shape;226;g138a1e40217_0_21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27" name="Google Shape;227;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28" name="Google Shape;228;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268913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29"/>
        <p:cNvGrpSpPr/>
        <p:nvPr/>
      </p:nvGrpSpPr>
      <p:grpSpPr>
        <a:xfrm>
          <a:off x="0" y="0"/>
          <a:ext cx="0" cy="0"/>
          <a:chOff x="0" y="0"/>
          <a:chExt cx="0" cy="0"/>
        </a:xfrm>
      </p:grpSpPr>
      <p:sp>
        <p:nvSpPr>
          <p:cNvPr id="230" name="Google Shape;230;g138a1e40217_0_22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31" name="Google Shape;231;g138a1e40217_0_22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32" name="Google Shape;232;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33" name="Google Shape;233;g138a1e40217_0_22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34" name="Google Shape;234;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35" name="Google Shape;235;g138a1e40217_0_22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36" name="Google Shape;236;g138a1e40217_0_22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37" name="Google Shape;237;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38" name="Google Shape;238;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789488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39"/>
        <p:cNvGrpSpPr/>
        <p:nvPr/>
      </p:nvGrpSpPr>
      <p:grpSpPr>
        <a:xfrm>
          <a:off x="0" y="0"/>
          <a:ext cx="0" cy="0"/>
          <a:chOff x="0" y="0"/>
          <a:chExt cx="0" cy="0"/>
        </a:xfrm>
      </p:grpSpPr>
      <p:sp>
        <p:nvSpPr>
          <p:cNvPr id="240" name="Google Shape;240;g138a1e40217_0_23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41" name="Google Shape;241;g138a1e40217_0_23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42" name="Google Shape;242;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43" name="Google Shape;243;g138a1e40217_0_23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44" name="Google Shape;244;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45" name="Google Shape;245;g138a1e40217_0_23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46" name="Google Shape;246;g138a1e40217_0_23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47" name="Google Shape;247;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48" name="Google Shape;248;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065646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49"/>
        <p:cNvGrpSpPr/>
        <p:nvPr/>
      </p:nvGrpSpPr>
      <p:grpSpPr>
        <a:xfrm>
          <a:off x="0" y="0"/>
          <a:ext cx="0" cy="0"/>
          <a:chOff x="0" y="0"/>
          <a:chExt cx="0" cy="0"/>
        </a:xfrm>
      </p:grpSpPr>
      <p:sp>
        <p:nvSpPr>
          <p:cNvPr id="250" name="Google Shape;250;g138a1e40217_0_24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51" name="Google Shape;251;g138a1e40217_0_24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52" name="Google Shape;252;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53" name="Google Shape;253;g138a1e40217_0_24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54" name="Google Shape;254;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55" name="Google Shape;255;g138a1e40217_0_24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56" name="Google Shape;256;g138a1e40217_0_24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57" name="Google Shape;257;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58" name="Google Shape;258;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09877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Encabezado de sección">
    <p:spTree>
      <p:nvGrpSpPr>
        <p:cNvPr id="1" name="Shape 31"/>
        <p:cNvGrpSpPr/>
        <p:nvPr/>
      </p:nvGrpSpPr>
      <p:grpSpPr>
        <a:xfrm>
          <a:off x="0" y="0"/>
          <a:ext cx="0" cy="0"/>
          <a:chOff x="0" y="0"/>
          <a:chExt cx="0" cy="0"/>
        </a:xfrm>
      </p:grpSpPr>
      <p:sp>
        <p:nvSpPr>
          <p:cNvPr id="32" name="Google Shape;32;g138a1e40217_0_22"/>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3" name="Google Shape;33;g138a1e40217_0_22"/>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4" name="Google Shape;34;g138a1e40217_0_22"/>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35" name="Google Shape;35;g138a1e40217_0_22"/>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marL="914400" lvl="1" indent="-228600" algn="l">
              <a:lnSpc>
                <a:spcPct val="90000"/>
              </a:lnSpc>
              <a:spcBef>
                <a:spcPts val="199"/>
              </a:spcBef>
              <a:spcAft>
                <a:spcPts val="0"/>
              </a:spcAft>
              <a:buSzPts val="1800"/>
              <a:buNone/>
              <a:defRPr sz="1793">
                <a:solidFill>
                  <a:srgbClr val="888888"/>
                </a:solidFill>
              </a:defRPr>
            </a:lvl2pPr>
            <a:lvl3pPr marL="1371600" lvl="2" indent="-228600" algn="l">
              <a:lnSpc>
                <a:spcPct val="90000"/>
              </a:lnSpc>
              <a:spcBef>
                <a:spcPts val="398"/>
              </a:spcBef>
              <a:spcAft>
                <a:spcPts val="0"/>
              </a:spcAft>
              <a:buSzPts val="1600"/>
              <a:buNone/>
              <a:defRPr sz="1594">
                <a:solidFill>
                  <a:srgbClr val="888888"/>
                </a:solidFill>
              </a:defRPr>
            </a:lvl3pPr>
            <a:lvl4pPr marL="1828800" lvl="3" indent="-228600" algn="l">
              <a:lnSpc>
                <a:spcPct val="90000"/>
              </a:lnSpc>
              <a:spcBef>
                <a:spcPts val="398"/>
              </a:spcBef>
              <a:spcAft>
                <a:spcPts val="0"/>
              </a:spcAft>
              <a:buSzPts val="1400"/>
              <a:buNone/>
              <a:defRPr sz="1394">
                <a:solidFill>
                  <a:srgbClr val="888888"/>
                </a:solidFill>
              </a:defRPr>
            </a:lvl4pPr>
            <a:lvl5pPr marL="2286000" lvl="4" indent="-228600" algn="l">
              <a:lnSpc>
                <a:spcPct val="90000"/>
              </a:lnSpc>
              <a:spcBef>
                <a:spcPts val="398"/>
              </a:spcBef>
              <a:spcAft>
                <a:spcPts val="0"/>
              </a:spcAft>
              <a:buSzPts val="1400"/>
              <a:buNone/>
              <a:defRPr sz="1394">
                <a:solidFill>
                  <a:srgbClr val="888888"/>
                </a:solidFill>
              </a:defRPr>
            </a:lvl5pPr>
            <a:lvl6pPr marL="2743200" lvl="5" indent="-228600" algn="l">
              <a:lnSpc>
                <a:spcPct val="90000"/>
              </a:lnSpc>
              <a:spcBef>
                <a:spcPts val="398"/>
              </a:spcBef>
              <a:spcAft>
                <a:spcPts val="0"/>
              </a:spcAft>
              <a:buSzPts val="1400"/>
              <a:buNone/>
              <a:defRPr sz="1394">
                <a:solidFill>
                  <a:srgbClr val="888888"/>
                </a:solidFill>
              </a:defRPr>
            </a:lvl6pPr>
            <a:lvl7pPr marL="3200400" lvl="6" indent="-228600" algn="l">
              <a:lnSpc>
                <a:spcPct val="90000"/>
              </a:lnSpc>
              <a:spcBef>
                <a:spcPts val="398"/>
              </a:spcBef>
              <a:spcAft>
                <a:spcPts val="0"/>
              </a:spcAft>
              <a:buSzPts val="1400"/>
              <a:buNone/>
              <a:defRPr sz="1394">
                <a:solidFill>
                  <a:srgbClr val="888888"/>
                </a:solidFill>
              </a:defRPr>
            </a:lvl7pPr>
            <a:lvl8pPr marL="3657600" lvl="7" indent="-228600" algn="l">
              <a:lnSpc>
                <a:spcPct val="90000"/>
              </a:lnSpc>
              <a:spcBef>
                <a:spcPts val="398"/>
              </a:spcBef>
              <a:spcAft>
                <a:spcPts val="0"/>
              </a:spcAft>
              <a:buSzPts val="1400"/>
              <a:buNone/>
              <a:defRPr sz="1394">
                <a:solidFill>
                  <a:srgbClr val="888888"/>
                </a:solidFill>
              </a:defRPr>
            </a:lvl8pPr>
            <a:lvl9pPr marL="4114800" lvl="8" indent="-228600" algn="l">
              <a:lnSpc>
                <a:spcPct val="90000"/>
              </a:lnSpc>
              <a:spcBef>
                <a:spcPts val="398"/>
              </a:spcBef>
              <a:spcAft>
                <a:spcPts val="398"/>
              </a:spcAft>
              <a:buSzPts val="1400"/>
              <a:buNone/>
              <a:defRPr sz="1394">
                <a:solidFill>
                  <a:srgbClr val="888888"/>
                </a:solidFill>
              </a:defRPr>
            </a:lvl9pPr>
          </a:lstStyle>
          <a:p>
            <a:pPr lvl="0"/>
            <a:r>
              <a:rPr lang="es-ES"/>
              <a:t>Haga clic para modificar los estilos de texto del patrón</a:t>
            </a:r>
          </a:p>
        </p:txBody>
      </p:sp>
      <p:sp>
        <p:nvSpPr>
          <p:cNvPr id="36" name="Google Shape;36;g138a1e40217_0_2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37" name="Google Shape;37;g138a1e40217_0_2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38" name="Google Shape;38;g138a1e40217_0_2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39" name="Google Shape;39;g138a1e40217_0_22"/>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232721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59"/>
        <p:cNvGrpSpPr/>
        <p:nvPr/>
      </p:nvGrpSpPr>
      <p:grpSpPr>
        <a:xfrm>
          <a:off x="0" y="0"/>
          <a:ext cx="0" cy="0"/>
          <a:chOff x="0" y="0"/>
          <a:chExt cx="0" cy="0"/>
        </a:xfrm>
      </p:grpSpPr>
      <p:sp>
        <p:nvSpPr>
          <p:cNvPr id="260" name="Google Shape;260;g138a1e40217_0_25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61" name="Google Shape;261;g138a1e40217_0_25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62" name="Google Shape;262;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63" name="Google Shape;263;g138a1e40217_0_25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64" name="Google Shape;264;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65" name="Google Shape;265;g138a1e40217_0_25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66" name="Google Shape;266;g138a1e40217_0_25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67" name="Google Shape;267;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68" name="Google Shape;268;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7840464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69"/>
        <p:cNvGrpSpPr/>
        <p:nvPr/>
      </p:nvGrpSpPr>
      <p:grpSpPr>
        <a:xfrm>
          <a:off x="0" y="0"/>
          <a:ext cx="0" cy="0"/>
          <a:chOff x="0" y="0"/>
          <a:chExt cx="0" cy="0"/>
        </a:xfrm>
      </p:grpSpPr>
      <p:sp>
        <p:nvSpPr>
          <p:cNvPr id="270" name="Google Shape;270;g138a1e40217_0_26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1" name="Google Shape;271;g138a1e40217_0_26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72" name="Google Shape;272;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73" name="Google Shape;273;g138a1e40217_0_26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74" name="Google Shape;274;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75" name="Google Shape;275;g138a1e40217_0_26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76" name="Google Shape;276;g138a1e40217_0_26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77" name="Google Shape;277;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78" name="Google Shape;278;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027635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n con título 1">
  <p:cSld name="Imagen con título 1">
    <p:spTree>
      <p:nvGrpSpPr>
        <p:cNvPr id="1" name="Shape 279"/>
        <p:cNvGrpSpPr/>
        <p:nvPr/>
      </p:nvGrpSpPr>
      <p:grpSpPr>
        <a:xfrm>
          <a:off x="0" y="0"/>
          <a:ext cx="0" cy="0"/>
          <a:chOff x="0" y="0"/>
          <a:chExt cx="0" cy="0"/>
        </a:xfrm>
      </p:grpSpPr>
      <p:sp>
        <p:nvSpPr>
          <p:cNvPr id="280" name="Google Shape;280;g138a1e40217_0_270"/>
          <p:cNvSpPr txBox="1">
            <a:spLocks noGrp="1"/>
          </p:cNvSpPr>
          <p:nvPr>
            <p:ph type="title"/>
          </p:nvPr>
        </p:nvSpPr>
        <p:spPr>
          <a:xfrm>
            <a:off x="653976" y="4737546"/>
            <a:ext cx="10780800" cy="613200"/>
          </a:xfrm>
          <a:prstGeom prst="rect">
            <a:avLst/>
          </a:prstGeom>
          <a:noFill/>
          <a:ln>
            <a:noFill/>
          </a:ln>
        </p:spPr>
        <p:txBody>
          <a:bodyPr spcFirstLastPara="1" wrap="square" lIns="91425" tIns="45700" rIns="91425" bIns="45700" anchor="b" anchorCtr="0">
            <a:noAutofit/>
          </a:bodyPr>
          <a:lstStyle>
            <a:lvl1pPr lvl="0" algn="l" rtl="0">
              <a:lnSpc>
                <a:spcPct val="85000"/>
              </a:lnSpc>
              <a:spcBef>
                <a:spcPts val="0"/>
              </a:spcBef>
              <a:spcAft>
                <a:spcPts val="0"/>
              </a:spcAft>
              <a:buClr>
                <a:srgbClr val="C00000"/>
              </a:buClr>
              <a:buSzPts val="3300"/>
              <a:buFont typeface="Calibri"/>
              <a:buNone/>
              <a:defRPr sz="3300" b="0">
                <a:solidFill>
                  <a:srgbClr val="C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título del patrón</a:t>
            </a:r>
            <a:endParaRPr/>
          </a:p>
        </p:txBody>
      </p:sp>
      <p:sp>
        <p:nvSpPr>
          <p:cNvPr id="281" name="Google Shape;281;g138a1e40217_0_270"/>
          <p:cNvSpPr txBox="1">
            <a:spLocks noGrp="1"/>
          </p:cNvSpPr>
          <p:nvPr>
            <p:ph type="body" idx="1"/>
          </p:nvPr>
        </p:nvSpPr>
        <p:spPr>
          <a:xfrm>
            <a:off x="653976" y="5487888"/>
            <a:ext cx="9229200" cy="5334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975"/>
              </a:spcBef>
              <a:spcAft>
                <a:spcPts val="0"/>
              </a:spcAft>
              <a:buSzPts val="1800"/>
              <a:buNone/>
              <a:defRPr sz="1800">
                <a:solidFill>
                  <a:srgbClr val="C00000"/>
                </a:solidFill>
              </a:defRPr>
            </a:lvl1pPr>
            <a:lvl2pPr marL="914400" lvl="1" indent="-228600" algn="l" rtl="0">
              <a:lnSpc>
                <a:spcPct val="85000"/>
              </a:lnSpc>
              <a:spcBef>
                <a:spcPts val="450"/>
              </a:spcBef>
              <a:spcAft>
                <a:spcPts val="0"/>
              </a:spcAft>
              <a:buClr>
                <a:srgbClr val="262626"/>
              </a:buClr>
              <a:buSzPts val="900"/>
              <a:buNone/>
              <a:defRPr sz="900"/>
            </a:lvl2pPr>
            <a:lvl3pPr marL="1371600" lvl="2" indent="-228600" algn="l" rtl="0">
              <a:lnSpc>
                <a:spcPct val="85000"/>
              </a:lnSpc>
              <a:spcBef>
                <a:spcPts val="450"/>
              </a:spcBef>
              <a:spcAft>
                <a:spcPts val="0"/>
              </a:spcAft>
              <a:buClr>
                <a:srgbClr val="262626"/>
              </a:buClr>
              <a:buSzPts val="750"/>
              <a:buNone/>
              <a:defRPr sz="750"/>
            </a:lvl3pPr>
            <a:lvl4pPr marL="1828800" lvl="3" indent="-228600" algn="l" rtl="0">
              <a:lnSpc>
                <a:spcPct val="85000"/>
              </a:lnSpc>
              <a:spcBef>
                <a:spcPts val="450"/>
              </a:spcBef>
              <a:spcAft>
                <a:spcPts val="0"/>
              </a:spcAft>
              <a:buClr>
                <a:srgbClr val="262626"/>
              </a:buClr>
              <a:buSzPts val="675"/>
              <a:buNone/>
              <a:defRPr sz="675"/>
            </a:lvl4pPr>
            <a:lvl5pPr marL="2286000" lvl="4" indent="-228600" algn="l" rtl="0">
              <a:lnSpc>
                <a:spcPct val="85000"/>
              </a:lnSpc>
              <a:spcBef>
                <a:spcPts val="450"/>
              </a:spcBef>
              <a:spcAft>
                <a:spcPts val="0"/>
              </a:spcAft>
              <a:buClr>
                <a:srgbClr val="262626"/>
              </a:buClr>
              <a:buSzPts val="675"/>
              <a:buNone/>
              <a:defRPr sz="675"/>
            </a:lvl5pPr>
            <a:lvl6pPr marL="2743200" lvl="5" indent="-228600" algn="l" rtl="0">
              <a:lnSpc>
                <a:spcPct val="85000"/>
              </a:lnSpc>
              <a:spcBef>
                <a:spcPts val="450"/>
              </a:spcBef>
              <a:spcAft>
                <a:spcPts val="0"/>
              </a:spcAft>
              <a:buClr>
                <a:srgbClr val="262626"/>
              </a:buClr>
              <a:buSzPts val="675"/>
              <a:buNone/>
              <a:defRPr sz="675"/>
            </a:lvl6pPr>
            <a:lvl7pPr marL="3200400" lvl="6" indent="-228600" algn="l" rtl="0">
              <a:lnSpc>
                <a:spcPct val="85000"/>
              </a:lnSpc>
              <a:spcBef>
                <a:spcPts val="450"/>
              </a:spcBef>
              <a:spcAft>
                <a:spcPts val="0"/>
              </a:spcAft>
              <a:buClr>
                <a:srgbClr val="262626"/>
              </a:buClr>
              <a:buSzPts val="675"/>
              <a:buNone/>
              <a:defRPr sz="675"/>
            </a:lvl7pPr>
            <a:lvl8pPr marL="3657600" lvl="7" indent="-228600" algn="l" rtl="0">
              <a:lnSpc>
                <a:spcPct val="85000"/>
              </a:lnSpc>
              <a:spcBef>
                <a:spcPts val="450"/>
              </a:spcBef>
              <a:spcAft>
                <a:spcPts val="0"/>
              </a:spcAft>
              <a:buClr>
                <a:srgbClr val="262626"/>
              </a:buClr>
              <a:buSzPts val="675"/>
              <a:buNone/>
              <a:defRPr sz="675"/>
            </a:lvl8pPr>
            <a:lvl9pPr marL="4114800" lvl="8" indent="-228600" algn="l" rtl="0">
              <a:lnSpc>
                <a:spcPct val="85000"/>
              </a:lnSpc>
              <a:spcBef>
                <a:spcPts val="450"/>
              </a:spcBef>
              <a:spcAft>
                <a:spcPts val="400"/>
              </a:spcAft>
              <a:buClr>
                <a:srgbClr val="262626"/>
              </a:buClr>
              <a:buSzPts val="675"/>
              <a:buNone/>
              <a:defRPr sz="675"/>
            </a:lvl9pPr>
          </a:lstStyle>
          <a:p>
            <a:pPr lvl="0"/>
            <a:r>
              <a:rPr lang="es-ES"/>
              <a:t>Haga clic para modificar los estilos de texto del patrón</a:t>
            </a:r>
          </a:p>
        </p:txBody>
      </p:sp>
      <p:sp>
        <p:nvSpPr>
          <p:cNvPr id="282" name="Google Shape;282;g138a1e40217_0_270"/>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s-AR"/>
          </a:p>
        </p:txBody>
      </p:sp>
      <p:sp>
        <p:nvSpPr>
          <p:cNvPr id="283" name="Google Shape;283;g138a1e40217_0_270"/>
          <p:cNvSpPr txBox="1">
            <a:spLocks noGrp="1"/>
          </p:cNvSpPr>
          <p:nvPr>
            <p:ph type="ftr" idx="11"/>
          </p:nvPr>
        </p:nvSpPr>
        <p:spPr>
          <a:xfrm>
            <a:off x="685800" y="6481100"/>
            <a:ext cx="2241900" cy="302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s-AR"/>
              <a:t>Ingeniería de Software I</a:t>
            </a:r>
          </a:p>
        </p:txBody>
      </p:sp>
      <p:sp>
        <p:nvSpPr>
          <p:cNvPr id="284" name="Google Shape;284;g138a1e40217_0_270"/>
          <p:cNvSpPr txBox="1">
            <a:spLocks noGrp="1"/>
          </p:cNvSpPr>
          <p:nvPr>
            <p:ph type="sldNum" idx="12"/>
          </p:nvPr>
        </p:nvSpPr>
        <p:spPr>
          <a:xfrm>
            <a:off x="9265920" y="2780930"/>
            <a:ext cx="2926200" cy="13971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sz="7725" b="0" i="0" u="none" strike="noStrike" cap="none">
                <a:solidFill>
                  <a:schemeClr val="accent6"/>
                </a:solidFill>
                <a:latin typeface="Calibri"/>
                <a:ea typeface="Calibri"/>
                <a:cs typeface="Calibri"/>
                <a:sym typeface="Calibri"/>
              </a:defRPr>
            </a:lvl1pPr>
            <a:lvl2pPr marL="0" lvl="1" indent="0" algn="r" rtl="0">
              <a:spcBef>
                <a:spcPts val="0"/>
              </a:spcBef>
              <a:buNone/>
              <a:defRPr sz="7725" b="0" i="0" u="none" strike="noStrike" cap="none">
                <a:solidFill>
                  <a:schemeClr val="accent6"/>
                </a:solidFill>
                <a:latin typeface="Calibri"/>
                <a:ea typeface="Calibri"/>
                <a:cs typeface="Calibri"/>
                <a:sym typeface="Calibri"/>
              </a:defRPr>
            </a:lvl2pPr>
            <a:lvl3pPr marL="0" lvl="2" indent="0" algn="r" rtl="0">
              <a:spcBef>
                <a:spcPts val="0"/>
              </a:spcBef>
              <a:buNone/>
              <a:defRPr sz="7725" b="0" i="0" u="none" strike="noStrike" cap="none">
                <a:solidFill>
                  <a:schemeClr val="accent6"/>
                </a:solidFill>
                <a:latin typeface="Calibri"/>
                <a:ea typeface="Calibri"/>
                <a:cs typeface="Calibri"/>
                <a:sym typeface="Calibri"/>
              </a:defRPr>
            </a:lvl3pPr>
            <a:lvl4pPr marL="0" lvl="3" indent="0" algn="r" rtl="0">
              <a:spcBef>
                <a:spcPts val="0"/>
              </a:spcBef>
              <a:buNone/>
              <a:defRPr sz="7725" b="0" i="0" u="none" strike="noStrike" cap="none">
                <a:solidFill>
                  <a:schemeClr val="accent6"/>
                </a:solidFill>
                <a:latin typeface="Calibri"/>
                <a:ea typeface="Calibri"/>
                <a:cs typeface="Calibri"/>
                <a:sym typeface="Calibri"/>
              </a:defRPr>
            </a:lvl4pPr>
            <a:lvl5pPr marL="0" lvl="4" indent="0" algn="r" rtl="0">
              <a:spcBef>
                <a:spcPts val="0"/>
              </a:spcBef>
              <a:buNone/>
              <a:defRPr sz="7725" b="0" i="0" u="none" strike="noStrike" cap="none">
                <a:solidFill>
                  <a:schemeClr val="accent6"/>
                </a:solidFill>
                <a:latin typeface="Calibri"/>
                <a:ea typeface="Calibri"/>
                <a:cs typeface="Calibri"/>
                <a:sym typeface="Calibri"/>
              </a:defRPr>
            </a:lvl5pPr>
            <a:lvl6pPr marL="0" lvl="5" indent="0" algn="r" rtl="0">
              <a:spcBef>
                <a:spcPts val="0"/>
              </a:spcBef>
              <a:buNone/>
              <a:defRPr sz="7725" b="0" i="0" u="none" strike="noStrike" cap="none">
                <a:solidFill>
                  <a:schemeClr val="accent6"/>
                </a:solidFill>
                <a:latin typeface="Calibri"/>
                <a:ea typeface="Calibri"/>
                <a:cs typeface="Calibri"/>
                <a:sym typeface="Calibri"/>
              </a:defRPr>
            </a:lvl6pPr>
            <a:lvl7pPr marL="0" lvl="6" indent="0" algn="r" rtl="0">
              <a:spcBef>
                <a:spcPts val="0"/>
              </a:spcBef>
              <a:buNone/>
              <a:defRPr sz="7725" b="0" i="0" u="none" strike="noStrike" cap="none">
                <a:solidFill>
                  <a:schemeClr val="accent6"/>
                </a:solidFill>
                <a:latin typeface="Calibri"/>
                <a:ea typeface="Calibri"/>
                <a:cs typeface="Calibri"/>
                <a:sym typeface="Calibri"/>
              </a:defRPr>
            </a:lvl7pPr>
            <a:lvl8pPr marL="0" lvl="7" indent="0" algn="r" rtl="0">
              <a:spcBef>
                <a:spcPts val="0"/>
              </a:spcBef>
              <a:buNone/>
              <a:defRPr sz="7725" b="0" i="0" u="none" strike="noStrike" cap="none">
                <a:solidFill>
                  <a:schemeClr val="accent6"/>
                </a:solidFill>
                <a:latin typeface="Calibri"/>
                <a:ea typeface="Calibri"/>
                <a:cs typeface="Calibri"/>
                <a:sym typeface="Calibri"/>
              </a:defRPr>
            </a:lvl8pPr>
            <a:lvl9pPr marL="0" lvl="8" indent="0" algn="r" rtl="0">
              <a:spcBef>
                <a:spcPts val="0"/>
              </a:spcBef>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85" name="Google Shape;285;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pic>
        <p:nvPicPr>
          <p:cNvPr id="286" name="Google Shape;286;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spTree>
    <p:extLst>
      <p:ext uri="{BB962C8B-B14F-4D97-AF65-F5344CB8AC3E}">
        <p14:creationId xmlns:p14="http://schemas.microsoft.com/office/powerpoint/2010/main" val="234705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40"/>
        <p:cNvGrpSpPr/>
        <p:nvPr/>
      </p:nvGrpSpPr>
      <p:grpSpPr>
        <a:xfrm>
          <a:off x="0" y="0"/>
          <a:ext cx="0" cy="0"/>
          <a:chOff x="0" y="0"/>
          <a:chExt cx="0" cy="0"/>
        </a:xfrm>
      </p:grpSpPr>
      <p:sp>
        <p:nvSpPr>
          <p:cNvPr id="41" name="Google Shape;41;g138a1e40217_0_31"/>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2" name="Google Shape;42;g138a1e40217_0_31"/>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43" name="Google Shape;43;g138a1e40217_0_31"/>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44" name="Google Shape;44;g138a1e40217_0_31"/>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15543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45"/>
        <p:cNvGrpSpPr/>
        <p:nvPr/>
      </p:nvGrpSpPr>
      <p:grpSpPr>
        <a:xfrm>
          <a:off x="0" y="0"/>
          <a:ext cx="0" cy="0"/>
          <a:chOff x="0" y="0"/>
          <a:chExt cx="0" cy="0"/>
        </a:xfrm>
      </p:grpSpPr>
      <p:sp>
        <p:nvSpPr>
          <p:cNvPr id="46" name="Google Shape;46;g138a1e40217_0_36"/>
          <p:cNvSpPr txBox="1">
            <a:spLocks noGrp="1"/>
          </p:cNvSpPr>
          <p:nvPr>
            <p:ph type="title"/>
          </p:nvPr>
        </p:nvSpPr>
        <p:spPr>
          <a:xfrm>
            <a:off x="623394"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7" name="Google Shape;47;g138a1e40217_0_36"/>
          <p:cNvSpPr txBox="1">
            <a:spLocks noGrp="1"/>
          </p:cNvSpPr>
          <p:nvPr>
            <p:ph type="sldNum" idx="12"/>
          </p:nvPr>
        </p:nvSpPr>
        <p:spPr>
          <a:xfrm>
            <a:off x="9249399" y="2852614"/>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48" name="Google Shape;48;g138a1e40217_0_36"/>
          <p:cNvSpPr txBox="1">
            <a:spLocks noGrp="1"/>
          </p:cNvSpPr>
          <p:nvPr>
            <p:ph type="body" idx="1"/>
          </p:nvPr>
        </p:nvSpPr>
        <p:spPr>
          <a:xfrm>
            <a:off x="5951986" y="6509538"/>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C00000"/>
                </a:solidFill>
                <a:latin typeface="Calibri"/>
                <a:ea typeface="Calibri"/>
                <a:cs typeface="Calibri"/>
                <a:sym typeface="Calibri"/>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49" name="Google Shape;49;g138a1e40217_0_36"/>
          <p:cNvSpPr txBox="1">
            <a:spLocks noGrp="1"/>
          </p:cNvSpPr>
          <p:nvPr>
            <p:ph type="body" idx="2"/>
          </p:nvPr>
        </p:nvSpPr>
        <p:spPr>
          <a:xfrm>
            <a:off x="623392" y="1902579"/>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50" name="Google Shape;50;g138a1e40217_0_36"/>
          <p:cNvSpPr txBox="1">
            <a:spLocks noGrp="1"/>
          </p:cNvSpPr>
          <p:nvPr>
            <p:ph type="dt" idx="10"/>
          </p:nvPr>
        </p:nvSpPr>
        <p:spPr>
          <a:xfrm>
            <a:off x="2567609" y="6543223"/>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51" name="Google Shape;51;g138a1e40217_0_36"/>
          <p:cNvSpPr txBox="1">
            <a:spLocks noGrp="1"/>
          </p:cNvSpPr>
          <p:nvPr>
            <p:ph type="ftr" idx="11"/>
          </p:nvPr>
        </p:nvSpPr>
        <p:spPr>
          <a:xfrm>
            <a:off x="168981"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52" name="Google Shape;52;g138a1e40217_0_36"/>
          <p:cNvSpPr txBox="1"/>
          <p:nvPr/>
        </p:nvSpPr>
        <p:spPr>
          <a:xfrm>
            <a:off x="5176315" y="6484429"/>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C00000"/>
                </a:solidFill>
                <a:latin typeface="Calibri"/>
                <a:ea typeface="Calibri"/>
                <a:cs typeface="Calibri"/>
                <a:sym typeface="Calibri"/>
              </a:rPr>
              <a:t>Fuente:</a:t>
            </a:r>
            <a:endParaRPr sz="822" b="0" i="0" u="none" strike="noStrike" cap="none">
              <a:solidFill>
                <a:srgbClr val="C00000"/>
              </a:solidFill>
              <a:latin typeface="Calibri"/>
              <a:ea typeface="Calibri"/>
              <a:cs typeface="Calibri"/>
              <a:sym typeface="Calibri"/>
            </a:endParaRPr>
          </a:p>
        </p:txBody>
      </p:sp>
      <p:cxnSp>
        <p:nvCxnSpPr>
          <p:cNvPr id="53" name="Google Shape;53;g138a1e40217_0_36"/>
          <p:cNvCxnSpPr/>
          <p:nvPr/>
        </p:nvCxnSpPr>
        <p:spPr>
          <a:xfrm>
            <a:off x="623393" y="1772816"/>
            <a:ext cx="10772700" cy="0"/>
          </a:xfrm>
          <a:prstGeom prst="straightConnector1">
            <a:avLst/>
          </a:prstGeom>
          <a:noFill/>
          <a:ln w="1270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361908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Diapositiva de título">
    <p:spTree>
      <p:nvGrpSpPr>
        <p:cNvPr id="1" name="Shape 54"/>
        <p:cNvGrpSpPr/>
        <p:nvPr/>
      </p:nvGrpSpPr>
      <p:grpSpPr>
        <a:xfrm>
          <a:off x="0" y="0"/>
          <a:ext cx="0" cy="0"/>
          <a:chOff x="0" y="0"/>
          <a:chExt cx="0" cy="0"/>
        </a:xfrm>
      </p:grpSpPr>
      <p:sp>
        <p:nvSpPr>
          <p:cNvPr id="55" name="Google Shape;55;g138a1e40217_0_45"/>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6" name="Google Shape;56;g138a1e40217_0_45"/>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7" name="Google Shape;57;g138a1e40217_0_45"/>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58" name="Google Shape;58;g138a1e40217_0_4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lvl="1" algn="ctr">
              <a:lnSpc>
                <a:spcPct val="90000"/>
              </a:lnSpc>
              <a:spcBef>
                <a:spcPts val="199"/>
              </a:spcBef>
              <a:spcAft>
                <a:spcPts val="0"/>
              </a:spcAft>
              <a:buSzPts val="2400"/>
              <a:buNone/>
              <a:defRPr sz="2390"/>
            </a:lvl2pPr>
            <a:lvl3pPr lvl="2" algn="ctr">
              <a:lnSpc>
                <a:spcPct val="90000"/>
              </a:lnSpc>
              <a:spcBef>
                <a:spcPts val="398"/>
              </a:spcBef>
              <a:spcAft>
                <a:spcPts val="0"/>
              </a:spcAft>
              <a:buSzPts val="2400"/>
              <a:buNone/>
              <a:defRPr sz="2390"/>
            </a:lvl3pPr>
            <a:lvl4pPr lvl="3" algn="ctr">
              <a:lnSpc>
                <a:spcPct val="90000"/>
              </a:lnSpc>
              <a:spcBef>
                <a:spcPts val="398"/>
              </a:spcBef>
              <a:spcAft>
                <a:spcPts val="0"/>
              </a:spcAft>
              <a:buSzPts val="2000"/>
              <a:buNone/>
              <a:defRPr sz="1992"/>
            </a:lvl4pPr>
            <a:lvl5pPr lvl="4" algn="ctr">
              <a:lnSpc>
                <a:spcPct val="90000"/>
              </a:lnSpc>
              <a:spcBef>
                <a:spcPts val="398"/>
              </a:spcBef>
              <a:spcAft>
                <a:spcPts val="0"/>
              </a:spcAft>
              <a:buSzPts val="2000"/>
              <a:buNone/>
              <a:defRPr sz="1992"/>
            </a:lvl5pPr>
            <a:lvl6pPr lvl="5" algn="ctr">
              <a:lnSpc>
                <a:spcPct val="90000"/>
              </a:lnSpc>
              <a:spcBef>
                <a:spcPts val="398"/>
              </a:spcBef>
              <a:spcAft>
                <a:spcPts val="0"/>
              </a:spcAft>
              <a:buSzPts val="2000"/>
              <a:buNone/>
              <a:defRPr sz="1992"/>
            </a:lvl6pPr>
            <a:lvl7pPr lvl="6" algn="ctr">
              <a:lnSpc>
                <a:spcPct val="90000"/>
              </a:lnSpc>
              <a:spcBef>
                <a:spcPts val="398"/>
              </a:spcBef>
              <a:spcAft>
                <a:spcPts val="0"/>
              </a:spcAft>
              <a:buSzPts val="2000"/>
              <a:buNone/>
              <a:defRPr sz="1992"/>
            </a:lvl7pPr>
            <a:lvl8pPr lvl="7" algn="ctr">
              <a:lnSpc>
                <a:spcPct val="90000"/>
              </a:lnSpc>
              <a:spcBef>
                <a:spcPts val="398"/>
              </a:spcBef>
              <a:spcAft>
                <a:spcPts val="0"/>
              </a:spcAft>
              <a:buSzPts val="2000"/>
              <a:buNone/>
              <a:defRPr sz="1992"/>
            </a:lvl8pPr>
            <a:lvl9pPr lvl="8" algn="ctr">
              <a:lnSpc>
                <a:spcPct val="90000"/>
              </a:lnSpc>
              <a:spcBef>
                <a:spcPts val="398"/>
              </a:spcBef>
              <a:spcAft>
                <a:spcPts val="398"/>
              </a:spcAft>
              <a:buSzPts val="2000"/>
              <a:buNone/>
              <a:defRPr sz="1992"/>
            </a:lvl9pPr>
          </a:lstStyle>
          <a:p>
            <a:r>
              <a:rPr lang="es-ES"/>
              <a:t>Haga clic para modificar el estilo de subtítulo del patrón</a:t>
            </a:r>
            <a:endParaRPr/>
          </a:p>
        </p:txBody>
      </p:sp>
      <p:sp>
        <p:nvSpPr>
          <p:cNvPr id="59" name="Google Shape;59;g138a1e40217_0_45"/>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60" name="Google Shape;60;g138a1e40217_0_45"/>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61" name="Google Shape;61;g138a1e40217_0_45"/>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62" name="Google Shape;62;g138a1e40217_0_45"/>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09810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ormal con fuente ">
  <p:cSld name="Normal con fuente ">
    <p:spTree>
      <p:nvGrpSpPr>
        <p:cNvPr id="1" name="Shape 63"/>
        <p:cNvGrpSpPr/>
        <p:nvPr/>
      </p:nvGrpSpPr>
      <p:grpSpPr>
        <a:xfrm>
          <a:off x="0" y="0"/>
          <a:ext cx="0" cy="0"/>
          <a:chOff x="0" y="0"/>
          <a:chExt cx="0" cy="0"/>
        </a:xfrm>
      </p:grpSpPr>
      <p:sp>
        <p:nvSpPr>
          <p:cNvPr id="64" name="Google Shape;64;g138a1e40217_0_54"/>
          <p:cNvSpPr txBox="1">
            <a:spLocks noGrp="1"/>
          </p:cNvSpPr>
          <p:nvPr>
            <p:ph type="title"/>
          </p:nvPr>
        </p:nvSpPr>
        <p:spPr>
          <a:xfrm>
            <a:off x="645393" y="11663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65" name="Google Shape;65;g138a1e40217_0_54"/>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66" name="Google Shape;66;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
        <p:nvSpPr>
          <p:cNvPr id="67" name="Google Shape;67;g138a1e40217_0_54"/>
          <p:cNvSpPr txBox="1">
            <a:spLocks noGrp="1"/>
          </p:cNvSpPr>
          <p:nvPr>
            <p:ph type="body" idx="1"/>
          </p:nvPr>
        </p:nvSpPr>
        <p:spPr>
          <a:xfrm>
            <a:off x="788830" y="2924945"/>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68" name="Google Shape;68;g138a1e40217_0_54"/>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69" name="Google Shape;69;g138a1e40217_0_54"/>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70" name="Google Shape;70;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Tree>
    <p:extLst>
      <p:ext uri="{BB962C8B-B14F-4D97-AF65-F5344CB8AC3E}">
        <p14:creationId xmlns:p14="http://schemas.microsoft.com/office/powerpoint/2010/main" val="326943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Normal con fuente ">
  <p:cSld name="2_Normal con fuente ">
    <p:bg>
      <p:bgPr>
        <a:solidFill>
          <a:schemeClr val="lt1"/>
        </a:solidFill>
        <a:effectLst/>
      </p:bgPr>
    </p:bg>
    <p:spTree>
      <p:nvGrpSpPr>
        <p:cNvPr id="1" name="Shape 71"/>
        <p:cNvGrpSpPr/>
        <p:nvPr/>
      </p:nvGrpSpPr>
      <p:grpSpPr>
        <a:xfrm>
          <a:off x="0" y="0"/>
          <a:ext cx="0" cy="0"/>
          <a:chOff x="0" y="0"/>
          <a:chExt cx="0" cy="0"/>
        </a:xfrm>
      </p:grpSpPr>
      <p:sp>
        <p:nvSpPr>
          <p:cNvPr id="72" name="Google Shape;72;g138a1e40217_0_6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73" name="Google Shape;73;g138a1e40217_0_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74" name="Google Shape;74;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75" name="Google Shape;75;g138a1e40217_0_6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76" name="Google Shape;76;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77" name="Google Shape;77;g138a1e40217_0_6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78" name="Google Shape;78;g138a1e40217_0_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79" name="Google Shape;79;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80" name="Google Shape;80;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261391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81"/>
        <p:cNvGrpSpPr/>
        <p:nvPr/>
      </p:nvGrpSpPr>
      <p:grpSpPr>
        <a:xfrm>
          <a:off x="0" y="0"/>
          <a:ext cx="0" cy="0"/>
          <a:chOff x="0" y="0"/>
          <a:chExt cx="0" cy="0"/>
        </a:xfrm>
      </p:grpSpPr>
      <p:sp>
        <p:nvSpPr>
          <p:cNvPr id="82" name="Google Shape;82;g138a1e40217_0_7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83" name="Google Shape;83;g138a1e40217_0_7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84" name="Google Shape;84;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85" name="Google Shape;85;g138a1e40217_0_7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86" name="Google Shape;86;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87" name="Google Shape;87;g138a1e40217_0_7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88" name="Google Shape;88;g138a1e40217_0_7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89" name="Google Shape;89;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90" name="Google Shape;90;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41567847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g138a1e40217_0_0"/>
          <p:cNvSpPr/>
          <p:nvPr/>
        </p:nvSpPr>
        <p:spPr>
          <a:xfrm>
            <a:off x="1" y="6400800"/>
            <a:ext cx="121920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1" name="Google Shape;11;g138a1e40217_0_0"/>
          <p:cNvSpPr/>
          <p:nvPr/>
        </p:nvSpPr>
        <p:spPr>
          <a:xfrm>
            <a:off x="16" y="6334316"/>
            <a:ext cx="12192000" cy="666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 name="Google Shape;12;g138a1e40217_0_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g138a1e40217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g138a1e40217_0_0"/>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endParaRPr lang="es-AR"/>
          </a:p>
        </p:txBody>
      </p:sp>
      <p:sp>
        <p:nvSpPr>
          <p:cNvPr id="15" name="Google Shape;15;g138a1e40217_0_0"/>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es-AR"/>
              <a:t>Ingeniería de Software I</a:t>
            </a:r>
          </a:p>
        </p:txBody>
      </p:sp>
      <p:sp>
        <p:nvSpPr>
          <p:cNvPr id="16" name="Google Shape;16;g138a1e40217_0_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17" name="Google Shape;17;g138a1e40217_0_0"/>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653190217"/>
      </p:ext>
    </p:extLst>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jp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jp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r>
              <a:rPr lang="es-ES"/>
              <a:t>Ingeniería de Software I     Redes de Petri-Tablas de decisión</a:t>
            </a:r>
            <a:endParaRPr/>
          </a:p>
        </p:txBody>
      </p:sp>
      <p:sp>
        <p:nvSpPr>
          <p:cNvPr id="526" name="Google Shape;526;p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s-ES"/>
              <a:t>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15" name="Google Shape;615;p1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a:t>Caso más simple:</a:t>
            </a:r>
            <a:endParaRPr/>
          </a:p>
          <a:p>
            <a:pPr marL="260350" lvl="1" indent="-257175" algn="l" rtl="0">
              <a:lnSpc>
                <a:spcPct val="85000"/>
              </a:lnSpc>
              <a:spcBef>
                <a:spcPts val="450"/>
              </a:spcBef>
              <a:spcAft>
                <a:spcPts val="0"/>
              </a:spcAft>
              <a:buClr>
                <a:srgbClr val="262626"/>
              </a:buClr>
              <a:buSzPts val="2800"/>
              <a:buChar char=" "/>
            </a:pPr>
            <a:r>
              <a:rPr lang="es-ES" sz="2800"/>
              <a:t>f(EstadoA, Evento) -&gt; EstadoS</a:t>
            </a:r>
            <a:endParaRPr sz="2800"/>
          </a:p>
          <a:p>
            <a:pPr marL="68263" lvl="0" indent="-177800" algn="l" rtl="0">
              <a:lnSpc>
                <a:spcPct val="85000"/>
              </a:lnSpc>
              <a:spcBef>
                <a:spcPts val="975"/>
              </a:spcBef>
              <a:spcAft>
                <a:spcPts val="0"/>
              </a:spcAft>
              <a:buSzPts val="2800"/>
              <a:buChar char="»"/>
            </a:pPr>
            <a:r>
              <a:rPr lang="es-ES" sz="2800"/>
              <a:t>Se requieren varios eventos para pasar de un estado a otro. Los eventos NO ocurren en un orden determinado.</a:t>
            </a:r>
            <a:endParaRPr/>
          </a:p>
          <a:p>
            <a:pPr marL="260350" lvl="1" indent="-257175" algn="l" rtl="0">
              <a:lnSpc>
                <a:spcPct val="85000"/>
              </a:lnSpc>
              <a:spcBef>
                <a:spcPts val="450"/>
              </a:spcBef>
              <a:spcAft>
                <a:spcPts val="0"/>
              </a:spcAft>
              <a:buClr>
                <a:srgbClr val="262626"/>
              </a:buClr>
              <a:buSzPts val="2800"/>
              <a:buChar char=" "/>
            </a:pPr>
            <a:r>
              <a:rPr lang="es-ES" sz="2800"/>
              <a:t>f(EstadoA, Even1,Even2...EvenN)-&gt;EstadoS</a:t>
            </a:r>
            <a:endParaRPr sz="2800"/>
          </a:p>
          <a:p>
            <a:pPr marL="68263" lvl="0" indent="-177800" algn="l" rtl="0">
              <a:lnSpc>
                <a:spcPct val="85000"/>
              </a:lnSpc>
              <a:spcBef>
                <a:spcPts val="975"/>
              </a:spcBef>
              <a:spcAft>
                <a:spcPts val="0"/>
              </a:spcAft>
              <a:buSzPts val="2800"/>
              <a:buChar char="»"/>
            </a:pPr>
            <a:r>
              <a:rPr lang="es-ES" sz="2800"/>
              <a:t>Se requieren varios eventos para habilitar el paso del estado a otros varios estados que se ejecutan en paralelo. </a:t>
            </a:r>
            <a:endParaRPr/>
          </a:p>
          <a:p>
            <a:pPr marL="260350" lvl="1" indent="-257175" algn="l" rtl="0">
              <a:lnSpc>
                <a:spcPct val="85000"/>
              </a:lnSpc>
              <a:spcBef>
                <a:spcPts val="450"/>
              </a:spcBef>
              <a:spcAft>
                <a:spcPts val="0"/>
              </a:spcAft>
              <a:buClr>
                <a:srgbClr val="262626"/>
              </a:buClr>
              <a:buSzPts val="2800"/>
              <a:buChar char=" "/>
            </a:pPr>
            <a:r>
              <a:rPr lang="es-ES" sz="2800"/>
              <a:t>f(EstadoA, Even1,Even2...EvenN)-&gt;  Estado1, Estado2…, EstadoN</a:t>
            </a:r>
            <a:endParaRPr sz="2800"/>
          </a:p>
          <a:p>
            <a:pPr marL="68263" lvl="0" indent="0" algn="l" rtl="0">
              <a:lnSpc>
                <a:spcPct val="85000"/>
              </a:lnSpc>
              <a:spcBef>
                <a:spcPts val="975"/>
              </a:spcBef>
              <a:spcAft>
                <a:spcPts val="0"/>
              </a:spcAft>
              <a:buSzPts val="1800"/>
              <a:buNone/>
            </a:pPr>
            <a:endParaRPr/>
          </a:p>
        </p:txBody>
      </p:sp>
      <p:sp>
        <p:nvSpPr>
          <p:cNvPr id="616" name="Google Shape;616;p1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17" name="Google Shape;617;p1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23" name="Google Shape;623;p11"/>
          <p:cNvSpPr txBox="1">
            <a:spLocks noGrp="1"/>
          </p:cNvSpPr>
          <p:nvPr>
            <p:ph type="body" idx="1"/>
          </p:nvPr>
        </p:nvSpPr>
        <p:spPr>
          <a:xfrm>
            <a:off x="676275" y="1844825"/>
            <a:ext cx="10753725" cy="3933675"/>
          </a:xfrm>
          <a:prstGeom prst="rect">
            <a:avLst/>
          </a:prstGeom>
          <a:noFill/>
          <a:ln>
            <a:noFill/>
          </a:ln>
        </p:spPr>
        <p:txBody>
          <a:bodyPr spcFirstLastPara="1" wrap="square" lIns="91425" tIns="45700" rIns="91425" bIns="45700" anchor="t" anchorCtr="0">
            <a:normAutofit/>
          </a:bodyPr>
          <a:lstStyle/>
          <a:p>
            <a:pPr marL="68263" lvl="0" indent="-152400" algn="l" rtl="0">
              <a:lnSpc>
                <a:spcPct val="85000"/>
              </a:lnSpc>
              <a:spcBef>
                <a:spcPts val="0"/>
              </a:spcBef>
              <a:spcAft>
                <a:spcPts val="0"/>
              </a:spcAft>
              <a:buSzPts val="2400"/>
              <a:buChar char="»"/>
            </a:pPr>
            <a:r>
              <a:rPr lang="es-ES" sz="2400"/>
              <a:t>Definición formal:</a:t>
            </a:r>
            <a:endParaRPr/>
          </a:p>
        </p:txBody>
      </p:sp>
      <p:sp>
        <p:nvSpPr>
          <p:cNvPr id="624" name="Google Shape;624;p1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25" name="Google Shape;625;p1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
        <p:nvSpPr>
          <p:cNvPr id="626" name="Google Shape;626;p11"/>
          <p:cNvSpPr/>
          <p:nvPr/>
        </p:nvSpPr>
        <p:spPr>
          <a:xfrm>
            <a:off x="6096000" y="4509120"/>
            <a:ext cx="2088232" cy="147732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b="0" i="0" u="none" strike="noStrike" cap="none">
                <a:solidFill>
                  <a:srgbClr val="FF0000"/>
                </a:solidFill>
                <a:latin typeface="Arial"/>
                <a:ea typeface="Arial"/>
                <a:cs typeface="Arial"/>
                <a:sym typeface="Arial"/>
              </a:rPr>
              <a:t>Función de entrada</a:t>
            </a:r>
            <a:endParaRPr/>
          </a:p>
          <a:p>
            <a:pPr marL="0" marR="0" lvl="0" indent="0" algn="ctr" rtl="0">
              <a:spcBef>
                <a:spcPts val="0"/>
              </a:spcBef>
              <a:spcAft>
                <a:spcPts val="0"/>
              </a:spcAft>
              <a:buNone/>
            </a:pPr>
            <a:r>
              <a:rPr lang="es-ES" sz="2200" b="0" i="0" u="none" strike="noStrike" cap="none">
                <a:solidFill>
                  <a:schemeClr val="dk1"/>
                </a:solidFill>
                <a:latin typeface="Arial"/>
                <a:ea typeface="Arial"/>
                <a:cs typeface="Arial"/>
                <a:sym typeface="Arial"/>
              </a:rPr>
              <a:t>I:T</a:t>
            </a:r>
            <a:r>
              <a:rPr lang="es-ES" sz="2400" b="0" i="0" u="none" strike="noStrike" cap="none">
                <a:solidFill>
                  <a:schemeClr val="dk1"/>
                </a:solidFill>
                <a:latin typeface="Arial"/>
                <a:ea typeface="Arial"/>
                <a:cs typeface="Arial"/>
                <a:sym typeface="Arial"/>
              </a:rPr>
              <a:t>🡪</a:t>
            </a:r>
            <a:r>
              <a:rPr lang="es-ES" sz="2200" b="0" i="0" u="none" strike="noStrike" cap="none">
                <a:solidFill>
                  <a:schemeClr val="dk1"/>
                </a:solidFill>
                <a:latin typeface="Arial"/>
                <a:ea typeface="Arial"/>
                <a:cs typeface="Arial"/>
                <a:sym typeface="Arial"/>
              </a:rPr>
              <a:t>P         	</a:t>
            </a:r>
            <a:endParaRPr sz="2200" b="0" i="0" u="none" strike="noStrike" cap="none">
              <a:solidFill>
                <a:schemeClr val="dk1"/>
              </a:solidFill>
              <a:latin typeface="Calibri"/>
              <a:ea typeface="Calibri"/>
              <a:cs typeface="Calibri"/>
              <a:sym typeface="Calibri"/>
            </a:endParaRPr>
          </a:p>
        </p:txBody>
      </p:sp>
      <p:sp>
        <p:nvSpPr>
          <p:cNvPr id="627" name="Google Shape;627;p11"/>
          <p:cNvSpPr/>
          <p:nvPr/>
        </p:nvSpPr>
        <p:spPr>
          <a:xfrm>
            <a:off x="1282725" y="4149081"/>
            <a:ext cx="2733441"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b="0" i="0" u="none" strike="noStrike" cap="none">
                <a:solidFill>
                  <a:srgbClr val="FF0000"/>
                </a:solidFill>
                <a:latin typeface="Arial"/>
                <a:ea typeface="Arial"/>
                <a:cs typeface="Arial"/>
                <a:sym typeface="Arial"/>
              </a:rPr>
              <a:t>Lugares</a:t>
            </a:r>
            <a:endParaRPr/>
          </a:p>
          <a:p>
            <a:pPr marL="0" marR="0" lvl="0" indent="0" algn="l" rtl="0">
              <a:spcBef>
                <a:spcPts val="0"/>
              </a:spcBef>
              <a:spcAft>
                <a:spcPts val="0"/>
              </a:spcAft>
              <a:buNone/>
            </a:pPr>
            <a:r>
              <a:rPr lang="es-ES" sz="2200" b="0" i="0" u="none" strike="noStrike" cap="none">
                <a:solidFill>
                  <a:schemeClr val="dk1"/>
                </a:solidFill>
                <a:latin typeface="Arial"/>
                <a:ea typeface="Arial"/>
                <a:cs typeface="Arial"/>
                <a:sym typeface="Arial"/>
              </a:rPr>
              <a:t>P={P1,P2,...Pm}</a:t>
            </a:r>
            <a:endParaRPr sz="2200">
              <a:solidFill>
                <a:schemeClr val="dk1"/>
              </a:solidFill>
              <a:latin typeface="Calibri"/>
              <a:ea typeface="Calibri"/>
              <a:cs typeface="Calibri"/>
              <a:sym typeface="Calibri"/>
            </a:endParaRPr>
          </a:p>
        </p:txBody>
      </p:sp>
      <p:sp>
        <p:nvSpPr>
          <p:cNvPr id="628" name="Google Shape;628;p11"/>
          <p:cNvSpPr/>
          <p:nvPr/>
        </p:nvSpPr>
        <p:spPr>
          <a:xfrm>
            <a:off x="3359696" y="4725145"/>
            <a:ext cx="2952328" cy="1158779"/>
          </a:xfrm>
          <a:prstGeom prst="rect">
            <a:avLst/>
          </a:prstGeom>
          <a:noFill/>
          <a:ln>
            <a:noFill/>
          </a:ln>
        </p:spPr>
        <p:txBody>
          <a:bodyPr spcFirstLastPara="1" wrap="square" lIns="91425" tIns="45700" rIns="91425" bIns="45700" anchor="t" anchorCtr="0">
            <a:spAutoFit/>
          </a:bodyPr>
          <a:lstStyle/>
          <a:p>
            <a:pPr marL="0" marR="0" lvl="0" indent="0" algn="ctr" rtl="0">
              <a:lnSpc>
                <a:spcPct val="105000"/>
              </a:lnSpc>
              <a:spcBef>
                <a:spcPts val="0"/>
              </a:spcBef>
              <a:spcAft>
                <a:spcPts val="0"/>
              </a:spcAft>
              <a:buNone/>
            </a:pPr>
            <a:r>
              <a:rPr lang="es-ES" sz="2200">
                <a:solidFill>
                  <a:srgbClr val="FF0000"/>
                </a:solidFill>
                <a:latin typeface="Arial"/>
                <a:ea typeface="Arial"/>
                <a:cs typeface="Arial"/>
                <a:sym typeface="Arial"/>
              </a:rPr>
              <a:t>Transiciones</a:t>
            </a:r>
            <a:endParaRPr/>
          </a:p>
          <a:p>
            <a:pPr marL="0" marR="0" lvl="0" indent="0" algn="ctr" rtl="0">
              <a:lnSpc>
                <a:spcPct val="105000"/>
              </a:lnSpc>
              <a:spcBef>
                <a:spcPts val="0"/>
              </a:spcBef>
              <a:spcAft>
                <a:spcPts val="0"/>
              </a:spcAft>
              <a:buNone/>
            </a:pPr>
            <a:r>
              <a:rPr lang="es-ES" sz="2200">
                <a:solidFill>
                  <a:schemeClr val="dk1"/>
                </a:solidFill>
                <a:latin typeface="Arial"/>
                <a:ea typeface="Arial"/>
                <a:cs typeface="Arial"/>
                <a:sym typeface="Arial"/>
              </a:rPr>
              <a:t>T={T1,T2,...Tn}     	</a:t>
            </a:r>
            <a:endParaRPr/>
          </a:p>
        </p:txBody>
      </p:sp>
      <p:sp>
        <p:nvSpPr>
          <p:cNvPr id="629" name="Google Shape;629;p11"/>
          <p:cNvSpPr/>
          <p:nvPr/>
        </p:nvSpPr>
        <p:spPr>
          <a:xfrm>
            <a:off x="7968208" y="4437113"/>
            <a:ext cx="2278090" cy="1191095"/>
          </a:xfrm>
          <a:prstGeom prst="rect">
            <a:avLst/>
          </a:prstGeom>
          <a:noFill/>
          <a:ln>
            <a:noFill/>
          </a:ln>
        </p:spPr>
        <p:txBody>
          <a:bodyPr spcFirstLastPara="1" wrap="square" lIns="91425" tIns="45700" rIns="91425" bIns="45700" anchor="t" anchorCtr="0">
            <a:spAutoFit/>
          </a:bodyPr>
          <a:lstStyle/>
          <a:p>
            <a:pPr marL="0" marR="0" lvl="0" indent="0" algn="ctr" rtl="0">
              <a:lnSpc>
                <a:spcPct val="105000"/>
              </a:lnSpc>
              <a:spcBef>
                <a:spcPts val="0"/>
              </a:spcBef>
              <a:spcAft>
                <a:spcPts val="0"/>
              </a:spcAft>
              <a:buNone/>
            </a:pPr>
            <a:r>
              <a:rPr lang="es-ES" sz="2200">
                <a:solidFill>
                  <a:srgbClr val="FF0000"/>
                </a:solidFill>
                <a:latin typeface="Arial"/>
                <a:ea typeface="Arial"/>
                <a:cs typeface="Arial"/>
                <a:sym typeface="Arial"/>
              </a:rPr>
              <a:t>Función de salida</a:t>
            </a:r>
            <a:endParaRPr/>
          </a:p>
          <a:p>
            <a:pPr marL="0" marR="0" lvl="0" indent="0" algn="ctr" rtl="0">
              <a:lnSpc>
                <a:spcPct val="105000"/>
              </a:lnSpc>
              <a:spcBef>
                <a:spcPts val="0"/>
              </a:spcBef>
              <a:spcAft>
                <a:spcPts val="0"/>
              </a:spcAft>
              <a:buNone/>
            </a:pPr>
            <a:r>
              <a:rPr lang="es-ES" sz="2200">
                <a:solidFill>
                  <a:schemeClr val="dk1"/>
                </a:solidFill>
                <a:latin typeface="Arial"/>
                <a:ea typeface="Arial"/>
                <a:cs typeface="Arial"/>
                <a:sym typeface="Arial"/>
              </a:rPr>
              <a:t>O:T</a:t>
            </a:r>
            <a:r>
              <a:rPr lang="es-ES" sz="2400">
                <a:solidFill>
                  <a:schemeClr val="dk1"/>
                </a:solidFill>
                <a:latin typeface="Arial"/>
                <a:ea typeface="Arial"/>
                <a:cs typeface="Arial"/>
                <a:sym typeface="Arial"/>
              </a:rPr>
              <a:t>🡪</a:t>
            </a:r>
            <a:r>
              <a:rPr lang="es-ES" sz="2200">
                <a:solidFill>
                  <a:schemeClr val="dk1"/>
                </a:solidFill>
                <a:latin typeface="Arial"/>
                <a:ea typeface="Arial"/>
                <a:cs typeface="Arial"/>
                <a:sym typeface="Arial"/>
              </a:rPr>
              <a:t>P</a:t>
            </a:r>
            <a:endParaRPr/>
          </a:p>
        </p:txBody>
      </p:sp>
      <p:cxnSp>
        <p:nvCxnSpPr>
          <p:cNvPr id="630" name="Google Shape;630;p11"/>
          <p:cNvCxnSpPr/>
          <p:nvPr/>
        </p:nvCxnSpPr>
        <p:spPr>
          <a:xfrm flipH="1">
            <a:off x="2351584" y="2924944"/>
            <a:ext cx="3312368" cy="1381732"/>
          </a:xfrm>
          <a:prstGeom prst="straightConnector1">
            <a:avLst/>
          </a:prstGeom>
          <a:noFill/>
          <a:ln w="9525" cap="flat" cmpd="sng">
            <a:solidFill>
              <a:schemeClr val="accent5"/>
            </a:solidFill>
            <a:prstDash val="solid"/>
            <a:round/>
            <a:headEnd type="none" w="sm" len="sm"/>
            <a:tailEnd type="stealth" w="med" len="med"/>
          </a:ln>
        </p:spPr>
      </p:cxnSp>
      <p:cxnSp>
        <p:nvCxnSpPr>
          <p:cNvPr id="631" name="Google Shape;631;p11"/>
          <p:cNvCxnSpPr/>
          <p:nvPr/>
        </p:nvCxnSpPr>
        <p:spPr>
          <a:xfrm flipH="1">
            <a:off x="5375920" y="3284984"/>
            <a:ext cx="432048" cy="1165708"/>
          </a:xfrm>
          <a:prstGeom prst="straightConnector1">
            <a:avLst/>
          </a:prstGeom>
          <a:noFill/>
          <a:ln w="9525" cap="flat" cmpd="sng">
            <a:solidFill>
              <a:schemeClr val="accent5"/>
            </a:solidFill>
            <a:prstDash val="solid"/>
            <a:round/>
            <a:headEnd type="none" w="sm" len="sm"/>
            <a:tailEnd type="stealth" w="med" len="med"/>
          </a:ln>
        </p:spPr>
      </p:cxnSp>
      <p:cxnSp>
        <p:nvCxnSpPr>
          <p:cNvPr id="632" name="Google Shape;632;p11"/>
          <p:cNvCxnSpPr/>
          <p:nvPr/>
        </p:nvCxnSpPr>
        <p:spPr>
          <a:xfrm flipH="1">
            <a:off x="7041590" y="3356994"/>
            <a:ext cx="134532" cy="1093698"/>
          </a:xfrm>
          <a:prstGeom prst="straightConnector1">
            <a:avLst/>
          </a:prstGeom>
          <a:noFill/>
          <a:ln w="9525" cap="flat" cmpd="sng">
            <a:solidFill>
              <a:schemeClr val="accent5"/>
            </a:solidFill>
            <a:prstDash val="solid"/>
            <a:round/>
            <a:headEnd type="none" w="sm" len="sm"/>
            <a:tailEnd type="stealth" w="med" len="med"/>
          </a:ln>
        </p:spPr>
      </p:cxnSp>
      <p:cxnSp>
        <p:nvCxnSpPr>
          <p:cNvPr id="633" name="Google Shape;633;p11"/>
          <p:cNvCxnSpPr/>
          <p:nvPr/>
        </p:nvCxnSpPr>
        <p:spPr>
          <a:xfrm>
            <a:off x="8472264" y="3284984"/>
            <a:ext cx="648072" cy="1165708"/>
          </a:xfrm>
          <a:prstGeom prst="straightConnector1">
            <a:avLst/>
          </a:prstGeom>
          <a:noFill/>
          <a:ln w="9525" cap="flat" cmpd="sng">
            <a:solidFill>
              <a:schemeClr val="accent5"/>
            </a:solidFill>
            <a:prstDash val="solid"/>
            <a:round/>
            <a:headEnd type="none" w="sm" len="sm"/>
            <a:tailEnd type="stealth" w="med" len="med"/>
          </a:ln>
        </p:spPr>
      </p:cxnSp>
      <p:sp>
        <p:nvSpPr>
          <p:cNvPr id="634" name="Google Shape;634;p11"/>
          <p:cNvSpPr/>
          <p:nvPr/>
        </p:nvSpPr>
        <p:spPr>
          <a:xfrm>
            <a:off x="2855640" y="1844825"/>
            <a:ext cx="6696744" cy="1555811"/>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chemeClr val="dk1"/>
              </a:buClr>
              <a:buSzPts val="2400"/>
              <a:buFont typeface="Noto Sans Symbols"/>
              <a:buNone/>
            </a:pPr>
            <a:r>
              <a:rPr lang="es-ES" sz="2400">
                <a:solidFill>
                  <a:schemeClr val="dk1"/>
                </a:solidFill>
                <a:latin typeface="Arial"/>
                <a:ea typeface="Arial"/>
                <a:cs typeface="Arial"/>
                <a:sym typeface="Arial"/>
              </a:rPr>
              <a:t>Una estructura de Red de Petri es una 4-upla</a:t>
            </a:r>
            <a:endParaRPr/>
          </a:p>
          <a:p>
            <a:pPr marL="0" marR="0" lvl="1" indent="0" algn="ctr" rtl="0">
              <a:lnSpc>
                <a:spcPct val="105000"/>
              </a:lnSpc>
              <a:spcBef>
                <a:spcPts val="0"/>
              </a:spcBef>
              <a:spcAft>
                <a:spcPts val="0"/>
              </a:spcAft>
              <a:buNone/>
            </a:pPr>
            <a:r>
              <a:rPr lang="es-ES" sz="5400" b="0" i="0" u="none" strike="noStrike" cap="none">
                <a:solidFill>
                  <a:schemeClr val="dk1"/>
                </a:solidFill>
                <a:latin typeface="Arial"/>
                <a:ea typeface="Arial"/>
                <a:cs typeface="Arial"/>
                <a:sym typeface="Arial"/>
              </a:rPr>
              <a:t>C=(</a:t>
            </a:r>
            <a:r>
              <a:rPr lang="es-ES" sz="5400" b="0" i="0" u="none" strike="noStrike" cap="none">
                <a:solidFill>
                  <a:schemeClr val="lt2"/>
                </a:solidFill>
                <a:latin typeface="Arial"/>
                <a:ea typeface="Arial"/>
                <a:cs typeface="Arial"/>
                <a:sym typeface="Arial"/>
              </a:rPr>
              <a:t>P</a:t>
            </a:r>
            <a:r>
              <a:rPr lang="es-ES" sz="5400" b="0" i="0" u="none" strike="noStrike" cap="none">
                <a:solidFill>
                  <a:schemeClr val="dk1"/>
                </a:solidFill>
                <a:latin typeface="Arial"/>
                <a:ea typeface="Arial"/>
                <a:cs typeface="Arial"/>
                <a:sym typeface="Arial"/>
              </a:rPr>
              <a:t>, </a:t>
            </a:r>
            <a:r>
              <a:rPr lang="es-ES" sz="5400" b="0" i="0" u="none" strike="noStrike" cap="none">
                <a:solidFill>
                  <a:schemeClr val="dk2"/>
                </a:solidFill>
                <a:latin typeface="Arial"/>
                <a:ea typeface="Arial"/>
                <a:cs typeface="Arial"/>
                <a:sym typeface="Arial"/>
              </a:rPr>
              <a:t>T</a:t>
            </a:r>
            <a:r>
              <a:rPr lang="es-ES" sz="5400" b="0" i="0" u="none" strike="noStrike" cap="none">
                <a:solidFill>
                  <a:schemeClr val="dk1"/>
                </a:solidFill>
                <a:latin typeface="Arial"/>
                <a:ea typeface="Arial"/>
                <a:cs typeface="Arial"/>
                <a:sym typeface="Arial"/>
              </a:rPr>
              <a:t>, </a:t>
            </a:r>
            <a:r>
              <a:rPr lang="es-ES" sz="5400" b="0" i="0" u="none" strike="noStrike" cap="none">
                <a:solidFill>
                  <a:schemeClr val="accent1"/>
                </a:solidFill>
                <a:latin typeface="Arial"/>
                <a:ea typeface="Arial"/>
                <a:cs typeface="Arial"/>
                <a:sym typeface="Arial"/>
              </a:rPr>
              <a:t>I</a:t>
            </a:r>
            <a:r>
              <a:rPr lang="es-ES" sz="5400" b="0" i="0" u="none" strike="noStrike" cap="none">
                <a:solidFill>
                  <a:schemeClr val="dk1"/>
                </a:solidFill>
                <a:latin typeface="Arial"/>
                <a:ea typeface="Arial"/>
                <a:cs typeface="Arial"/>
                <a:sym typeface="Arial"/>
              </a:rPr>
              <a:t>, </a:t>
            </a:r>
            <a:r>
              <a:rPr lang="es-ES" sz="5400" b="0" i="0" u="none" strike="noStrike" cap="none">
                <a:solidFill>
                  <a:schemeClr val="accent5"/>
                </a:solidFill>
                <a:latin typeface="Arial"/>
                <a:ea typeface="Arial"/>
                <a:cs typeface="Arial"/>
                <a:sym typeface="Arial"/>
              </a:rPr>
              <a:t>O</a:t>
            </a:r>
            <a:r>
              <a:rPr lang="es-ES" sz="5400" b="0" i="0" u="none" strike="noStrike" cap="none">
                <a:solidFill>
                  <a:schemeClr val="dk1"/>
                </a:solidFill>
                <a:latin typeface="Arial"/>
                <a:ea typeface="Arial"/>
                <a:cs typeface="Arial"/>
                <a:sym typeface="Arial"/>
              </a:rPr>
              <a:t>)</a:t>
            </a:r>
            <a:endParaRPr/>
          </a:p>
        </p:txBody>
      </p:sp>
      <p:sp>
        <p:nvSpPr>
          <p:cNvPr id="635" name="Google Shape;635;p11"/>
          <p:cNvSpPr/>
          <p:nvPr/>
        </p:nvSpPr>
        <p:spPr>
          <a:xfrm>
            <a:off x="1919536" y="5661248"/>
            <a:ext cx="853244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Calibri"/>
                <a:ea typeface="Calibri"/>
                <a:cs typeface="Calibri"/>
                <a:sym typeface="Calibri"/>
              </a:rPr>
              <a:t>Multigrafo (de un nodo puede partir más de un arco), bipartito, dirigido </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41" name="Google Shape;641;p12"/>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68263" lvl="0" indent="-203200" algn="l" rtl="0">
              <a:lnSpc>
                <a:spcPct val="85000"/>
              </a:lnSpc>
              <a:spcBef>
                <a:spcPts val="0"/>
              </a:spcBef>
              <a:spcAft>
                <a:spcPts val="0"/>
              </a:spcAft>
              <a:buSzPts val="3200"/>
              <a:buChar char="»"/>
            </a:pPr>
            <a:r>
              <a:rPr lang="es-ES" sz="3200"/>
              <a:t>Los arcos indican a través de una flecha la relación entre sitios y transiciones y viceversa.</a:t>
            </a:r>
            <a:endParaRPr/>
          </a:p>
          <a:p>
            <a:pPr marL="68263" lvl="0" indent="-203200" algn="l" rtl="0">
              <a:lnSpc>
                <a:spcPct val="85000"/>
              </a:lnSpc>
              <a:spcBef>
                <a:spcPts val="975"/>
              </a:spcBef>
              <a:spcAft>
                <a:spcPts val="0"/>
              </a:spcAft>
              <a:buSzPts val="3200"/>
              <a:buChar char="»"/>
            </a:pPr>
            <a:r>
              <a:rPr lang="es-ES" sz="3200"/>
              <a:t>A los lugares se les asignan tokens (fichas) que se representan mediante un número o puntos dentro del sitio. Esta asignación de tokens a lugares constituye la marcación. </a:t>
            </a:r>
            <a:endParaRPr/>
          </a:p>
          <a:p>
            <a:pPr marL="68263" lvl="0" indent="-203200" algn="l" rtl="0">
              <a:lnSpc>
                <a:spcPct val="85000"/>
              </a:lnSpc>
              <a:spcBef>
                <a:spcPts val="975"/>
              </a:spcBef>
              <a:spcAft>
                <a:spcPts val="0"/>
              </a:spcAft>
              <a:buSzPts val="3200"/>
              <a:buChar char="»"/>
            </a:pPr>
            <a:r>
              <a:rPr lang="es-ES" sz="3200"/>
              <a:t>Luego de una marcación inicial se puede simular la ejecución de la red. El número de tokens asignados a un sitio es ilimitado.</a:t>
            </a:r>
            <a:endParaRPr/>
          </a:p>
          <a:p>
            <a:pPr marL="68263" lvl="0" indent="0" algn="l" rtl="0">
              <a:lnSpc>
                <a:spcPct val="85000"/>
              </a:lnSpc>
              <a:spcBef>
                <a:spcPts val="975"/>
              </a:spcBef>
              <a:spcAft>
                <a:spcPts val="0"/>
              </a:spcAft>
              <a:buSzPts val="1800"/>
              <a:buNone/>
            </a:pPr>
            <a:endParaRPr/>
          </a:p>
        </p:txBody>
      </p:sp>
      <p:sp>
        <p:nvSpPr>
          <p:cNvPr id="642" name="Google Shape;642;p1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43" name="Google Shape;643;p1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49" name="Google Shape;649;p1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50" name="Google Shape;650;p1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graphicFrame>
        <p:nvGraphicFramePr>
          <p:cNvPr id="651" name="Google Shape;651;p13"/>
          <p:cNvGraphicFramePr/>
          <p:nvPr/>
        </p:nvGraphicFramePr>
        <p:xfrm>
          <a:off x="2447958" y="1988163"/>
          <a:ext cx="6264275" cy="2870200"/>
        </p:xfrm>
        <a:graphic>
          <a:graphicData uri="http://schemas.openxmlformats.org/presentationml/2006/ole">
            <mc:AlternateContent xmlns:mc="http://schemas.openxmlformats.org/markup-compatibility/2006">
              <mc:Choice xmlns:v="urn:schemas-microsoft-com:vml" Requires="v">
                <p:oleObj r:id="rId3" imgW="6264275" imgH="2870200" progId="Word.Picture.8">
                  <p:embed/>
                </p:oleObj>
              </mc:Choice>
              <mc:Fallback>
                <p:oleObj r:id="rId3" imgW="6264275" imgH="2870200" progId="Word.Picture.8">
                  <p:embed/>
                  <p:pic>
                    <p:nvPicPr>
                      <p:cNvPr id="651" name="Google Shape;651;p13"/>
                      <p:cNvPicPr preferRelativeResize="0"/>
                      <p:nvPr/>
                    </p:nvPicPr>
                    <p:blipFill rotWithShape="1">
                      <a:blip r:embed="rId4">
                        <a:alphaModFix/>
                      </a:blip>
                      <a:srcRect l="-4515" t="-9860" r="-4515" b="-9860"/>
                      <a:stretch/>
                    </p:blipFill>
                    <p:spPr>
                      <a:xfrm>
                        <a:off x="2447958" y="1988163"/>
                        <a:ext cx="6264275" cy="2870200"/>
                      </a:xfrm>
                      <a:prstGeom prst="rect">
                        <a:avLst/>
                      </a:prstGeom>
                      <a:noFill/>
                      <a:ln>
                        <a:noFill/>
                      </a:ln>
                    </p:spPr>
                  </p:pic>
                </p:oleObj>
              </mc:Fallback>
            </mc:AlternateContent>
          </a:graphicData>
        </a:graphic>
      </p:graphicFrame>
      <p:sp>
        <p:nvSpPr>
          <p:cNvPr id="652" name="Google Shape;652;p13"/>
          <p:cNvSpPr/>
          <p:nvPr/>
        </p:nvSpPr>
        <p:spPr>
          <a:xfrm>
            <a:off x="2063552" y="4293096"/>
            <a:ext cx="8208912"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dk1"/>
                </a:solidFill>
                <a:latin typeface="Arial"/>
                <a:ea typeface="Arial"/>
                <a:cs typeface="Arial"/>
                <a:sym typeface="Arial"/>
              </a:rPr>
              <a:t>I:T🡪P                               O:T🡪P</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s-ES" sz="2000">
                <a:solidFill>
                  <a:schemeClr val="dk1"/>
                </a:solidFill>
                <a:latin typeface="Arial"/>
                <a:ea typeface="Arial"/>
                <a:cs typeface="Arial"/>
                <a:sym typeface="Arial"/>
              </a:rPr>
              <a:t>I(t1)={P1}                          O(t1)={P2,P3,P5}</a:t>
            </a:r>
            <a:endParaRPr/>
          </a:p>
          <a:p>
            <a:pPr marL="0" marR="0" lvl="0" indent="0" algn="l" rtl="0">
              <a:spcBef>
                <a:spcPts val="0"/>
              </a:spcBef>
              <a:spcAft>
                <a:spcPts val="0"/>
              </a:spcAft>
              <a:buNone/>
            </a:pPr>
            <a:r>
              <a:rPr lang="es-ES" sz="2000">
                <a:solidFill>
                  <a:schemeClr val="dk1"/>
                </a:solidFill>
                <a:latin typeface="Arial"/>
                <a:ea typeface="Arial"/>
                <a:cs typeface="Arial"/>
                <a:sym typeface="Arial"/>
              </a:rPr>
              <a:t>I(t2)={P2,P3,P5}               	O(t2)={P5}</a:t>
            </a:r>
            <a:endParaRPr/>
          </a:p>
          <a:p>
            <a:pPr marL="0" marR="0" lvl="0" indent="0" algn="l" rtl="0">
              <a:spcBef>
                <a:spcPts val="0"/>
              </a:spcBef>
              <a:spcAft>
                <a:spcPts val="0"/>
              </a:spcAft>
              <a:buNone/>
            </a:pPr>
            <a:r>
              <a:rPr lang="es-ES" sz="2000">
                <a:solidFill>
                  <a:schemeClr val="dk1"/>
                </a:solidFill>
                <a:latin typeface="Arial"/>
                <a:ea typeface="Arial"/>
                <a:cs typeface="Arial"/>
                <a:sym typeface="Arial"/>
              </a:rPr>
              <a:t>I(t3)={P3}                          O(t3)={P4}      </a:t>
            </a:r>
            <a:endParaRPr/>
          </a:p>
          <a:p>
            <a:pPr marL="0" marR="0" lvl="0" indent="0" algn="l" rtl="0">
              <a:spcBef>
                <a:spcPts val="0"/>
              </a:spcBef>
              <a:spcAft>
                <a:spcPts val="0"/>
              </a:spcAft>
              <a:buNone/>
            </a:pPr>
            <a:r>
              <a:rPr lang="es-ES" sz="2000">
                <a:solidFill>
                  <a:schemeClr val="dk1"/>
                </a:solidFill>
                <a:latin typeface="Arial"/>
                <a:ea typeface="Arial"/>
                <a:cs typeface="Arial"/>
                <a:sym typeface="Arial"/>
              </a:rPr>
              <a:t>I(t4)={P4}                          O(t4)={P2,P3}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58" name="Google Shape;658;p1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59" name="Google Shape;659;p1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pic>
        <p:nvPicPr>
          <p:cNvPr id="660" name="Google Shape;660;p14" descr="0-petri"/>
          <p:cNvPicPr preferRelativeResize="0"/>
          <p:nvPr/>
        </p:nvPicPr>
        <p:blipFill rotWithShape="1">
          <a:blip r:embed="rId3">
            <a:alphaModFix/>
          </a:blip>
          <a:srcRect l="4834" t="2585" r="5501" b="11429"/>
          <a:stretch/>
        </p:blipFill>
        <p:spPr>
          <a:xfrm>
            <a:off x="2430840" y="2032338"/>
            <a:ext cx="7265625" cy="3239988"/>
          </a:xfrm>
          <a:prstGeom prst="rect">
            <a:avLst/>
          </a:prstGeom>
          <a:noFill/>
          <a:ln>
            <a:noFill/>
          </a:ln>
        </p:spPr>
      </p:pic>
      <p:sp>
        <p:nvSpPr>
          <p:cNvPr id="661" name="Google Shape;661;p14"/>
          <p:cNvSpPr/>
          <p:nvPr/>
        </p:nvSpPr>
        <p:spPr>
          <a:xfrm>
            <a:off x="4079777" y="5445225"/>
            <a:ext cx="396775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Noto Sans Symbols"/>
              <a:buNone/>
            </a:pPr>
            <a:r>
              <a:rPr lang="es-ES" sz="2400">
                <a:solidFill>
                  <a:schemeClr val="dk1"/>
                </a:solidFill>
                <a:latin typeface="Calibri"/>
                <a:ea typeface="Calibri"/>
                <a:cs typeface="Calibri"/>
                <a:sym typeface="Calibri"/>
              </a:rPr>
              <a:t>M(P1,P2,P3,P4,P5)=(1,2,0,1,1)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67" name="Google Shape;667;p1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263" lvl="0" indent="-203200" algn="l" rtl="0">
              <a:lnSpc>
                <a:spcPct val="85000"/>
              </a:lnSpc>
              <a:spcBef>
                <a:spcPts val="0"/>
              </a:spcBef>
              <a:spcAft>
                <a:spcPts val="0"/>
              </a:spcAft>
              <a:buSzPts val="3200"/>
              <a:buChar char="»"/>
            </a:pPr>
            <a:r>
              <a:rPr lang="es-ES" sz="3200"/>
              <a:t>El conjunto de tokens asociado a cada estado sirve para manejar la coordinación de eventos y estados.</a:t>
            </a:r>
            <a:endParaRPr/>
          </a:p>
          <a:p>
            <a:pPr marL="68263" lvl="0" indent="-203200" algn="l" rtl="0">
              <a:lnSpc>
                <a:spcPct val="85000"/>
              </a:lnSpc>
              <a:spcBef>
                <a:spcPts val="975"/>
              </a:spcBef>
              <a:spcAft>
                <a:spcPts val="0"/>
              </a:spcAft>
              <a:buSzPts val="3200"/>
              <a:buChar char="»"/>
            </a:pPr>
            <a:r>
              <a:rPr lang="es-ES" sz="3200"/>
              <a:t>Una vez que ocurre un evento, un token puede “viajar” de uno de los estados a otro.</a:t>
            </a:r>
            <a:endParaRPr/>
          </a:p>
          <a:p>
            <a:pPr marL="68263" lvl="0" indent="-203200" algn="l" rtl="0">
              <a:lnSpc>
                <a:spcPct val="85000"/>
              </a:lnSpc>
              <a:spcBef>
                <a:spcPts val="975"/>
              </a:spcBef>
              <a:spcAft>
                <a:spcPts val="0"/>
              </a:spcAft>
              <a:buSzPts val="3200"/>
              <a:buChar char="»"/>
            </a:pPr>
            <a:r>
              <a:rPr lang="es-ES" sz="3200"/>
              <a:t>Las reglas de disparo provocan que los tokens “viajen” de un lugar a otro cuando se cumplen las condiciones adecuadas. </a:t>
            </a:r>
            <a:endParaRPr/>
          </a:p>
          <a:p>
            <a:pPr marL="68263" lvl="0" indent="-203200" algn="l" rtl="0">
              <a:lnSpc>
                <a:spcPct val="85000"/>
              </a:lnSpc>
              <a:spcBef>
                <a:spcPts val="975"/>
              </a:spcBef>
              <a:spcAft>
                <a:spcPts val="0"/>
              </a:spcAft>
              <a:buSzPts val="3200"/>
              <a:buChar char="»"/>
            </a:pPr>
            <a:r>
              <a:rPr lang="es-ES" sz="3200"/>
              <a:t>La ejecución es controlada por el número y distribución de los tokens.</a:t>
            </a:r>
            <a:endParaRPr/>
          </a:p>
        </p:txBody>
      </p:sp>
      <p:sp>
        <p:nvSpPr>
          <p:cNvPr id="668" name="Google Shape;668;p1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69" name="Google Shape;669;p1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75" name="Google Shape;675;p16"/>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68263" lvl="0" indent="-203200" algn="l" rtl="0">
              <a:lnSpc>
                <a:spcPct val="85000"/>
              </a:lnSpc>
              <a:spcBef>
                <a:spcPts val="0"/>
              </a:spcBef>
              <a:spcAft>
                <a:spcPts val="0"/>
              </a:spcAft>
              <a:buSzPts val="3200"/>
              <a:buChar char="»"/>
            </a:pPr>
            <a:r>
              <a:rPr lang="es-ES" sz="3200"/>
              <a:t>La ejecución de una Red de Petri se realiza disparando transiciones habilitadas. </a:t>
            </a:r>
            <a:endParaRPr/>
          </a:p>
          <a:p>
            <a:pPr marL="68263" lvl="0" indent="-203200" algn="l" rtl="0">
              <a:lnSpc>
                <a:spcPct val="85000"/>
              </a:lnSpc>
              <a:spcBef>
                <a:spcPts val="975"/>
              </a:spcBef>
              <a:spcAft>
                <a:spcPts val="0"/>
              </a:spcAft>
              <a:buSzPts val="3200"/>
              <a:buChar char="»"/>
            </a:pPr>
            <a:r>
              <a:rPr lang="es-ES" sz="3200"/>
              <a:t>Una transición está habilitada cuando cada lugar de entrada tiene al menos tantos tokens como arcos hacia la transición. </a:t>
            </a:r>
            <a:endParaRPr/>
          </a:p>
          <a:p>
            <a:pPr marL="68263" lvl="0" indent="-203200" algn="l" rtl="0">
              <a:lnSpc>
                <a:spcPct val="85000"/>
              </a:lnSpc>
              <a:spcBef>
                <a:spcPts val="975"/>
              </a:spcBef>
              <a:spcAft>
                <a:spcPts val="0"/>
              </a:spcAft>
              <a:buSzPts val="3200"/>
              <a:buChar char="»"/>
            </a:pPr>
            <a:r>
              <a:rPr lang="es-ES" sz="3200"/>
              <a:t>Disparar una transición habilitada implica remover tokens de los lugares de entrada y distribuir tokens en los lugares de salida (teniendo en cuenta la cantidad de arcos que llegan y la cantidad de arcos que salen de la transición).</a:t>
            </a:r>
            <a:endParaRPr/>
          </a:p>
          <a:p>
            <a:pPr marL="68263" lvl="0" indent="0" algn="l" rtl="0">
              <a:lnSpc>
                <a:spcPct val="85000"/>
              </a:lnSpc>
              <a:spcBef>
                <a:spcPts val="975"/>
              </a:spcBef>
              <a:spcAft>
                <a:spcPts val="0"/>
              </a:spcAft>
              <a:buSzPts val="1800"/>
              <a:buNone/>
            </a:pPr>
            <a:endParaRPr/>
          </a:p>
        </p:txBody>
      </p:sp>
      <p:sp>
        <p:nvSpPr>
          <p:cNvPr id="676" name="Google Shape;676;p1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77" name="Google Shape;677;p1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83" name="Google Shape;683;p1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203200" algn="l" rtl="0">
              <a:lnSpc>
                <a:spcPct val="85000"/>
              </a:lnSpc>
              <a:spcBef>
                <a:spcPts val="0"/>
              </a:spcBef>
              <a:spcAft>
                <a:spcPts val="0"/>
              </a:spcAft>
              <a:buSzPts val="3200"/>
              <a:buChar char="»"/>
            </a:pPr>
            <a:r>
              <a:rPr lang="es-ES" sz="3200"/>
              <a:t>Transiciones</a:t>
            </a:r>
            <a:endParaRPr sz="3200"/>
          </a:p>
        </p:txBody>
      </p:sp>
      <p:sp>
        <p:nvSpPr>
          <p:cNvPr id="684" name="Google Shape;684;p1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85" name="Google Shape;685;p1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pic>
        <p:nvPicPr>
          <p:cNvPr id="686" name="Google Shape;686;p17" descr="111-Petri"/>
          <p:cNvPicPr preferRelativeResize="0"/>
          <p:nvPr/>
        </p:nvPicPr>
        <p:blipFill rotWithShape="1">
          <a:blip r:embed="rId3">
            <a:alphaModFix/>
          </a:blip>
          <a:srcRect l="24987" t="8196" r="13468" b="5524"/>
          <a:stretch/>
        </p:blipFill>
        <p:spPr>
          <a:xfrm>
            <a:off x="6325697" y="2318427"/>
            <a:ext cx="2612572" cy="3024187"/>
          </a:xfrm>
          <a:prstGeom prst="rect">
            <a:avLst/>
          </a:prstGeom>
          <a:noFill/>
          <a:ln>
            <a:noFill/>
          </a:ln>
        </p:spPr>
      </p:pic>
      <p:sp>
        <p:nvSpPr>
          <p:cNvPr id="687" name="Google Shape;687;p17"/>
          <p:cNvSpPr/>
          <p:nvPr/>
        </p:nvSpPr>
        <p:spPr>
          <a:xfrm>
            <a:off x="2521562" y="2714551"/>
            <a:ext cx="3456384" cy="646331"/>
          </a:xfrm>
          <a:prstGeom prst="rightArrowCallout">
            <a:avLst>
              <a:gd name="adj1" fmla="val 17965"/>
              <a:gd name="adj2" fmla="val 25000"/>
              <a:gd name="adj3" fmla="val 25000"/>
              <a:gd name="adj4" fmla="val 82375"/>
            </a:avLst>
          </a:prstGeom>
          <a:solidFill>
            <a:srgbClr val="C00000"/>
          </a:solidFill>
          <a:ln w="12700" cap="flat" cmpd="sng">
            <a:solidFill>
              <a:srgbClr val="5C5C5C"/>
            </a:solidFill>
            <a:prstDash val="solid"/>
            <a:round/>
            <a:headEnd type="none" w="sm" len="sm"/>
            <a:tailEnd type="none" w="sm" len="sm"/>
          </a:ln>
        </p:spPr>
        <p:txBody>
          <a:bodyPr spcFirstLastPara="1" wrap="square" lIns="91425" tIns="45700" rIns="91425" bIns="45700" anchor="t" anchorCtr="0">
            <a:spAutoFit/>
          </a:bodyPr>
          <a:lstStyle/>
          <a:p>
            <a:pPr marL="109537" marR="0" lvl="0" indent="0" algn="ctr" rtl="0">
              <a:lnSpc>
                <a:spcPct val="90000"/>
              </a:lnSpc>
              <a:spcBef>
                <a:spcPts val="0"/>
              </a:spcBef>
              <a:spcAft>
                <a:spcPts val="0"/>
              </a:spcAft>
              <a:buNone/>
            </a:pPr>
            <a:r>
              <a:rPr lang="es-ES" sz="2000">
                <a:solidFill>
                  <a:schemeClr val="lt1"/>
                </a:solidFill>
                <a:latin typeface="Arial"/>
                <a:ea typeface="Arial"/>
                <a:cs typeface="Arial"/>
                <a:sym typeface="Arial"/>
              </a:rPr>
              <a:t>La transición está habilitada</a:t>
            </a:r>
            <a:endParaRPr/>
          </a:p>
        </p:txBody>
      </p:sp>
      <p:sp>
        <p:nvSpPr>
          <p:cNvPr id="688" name="Google Shape;688;p17"/>
          <p:cNvSpPr/>
          <p:nvPr/>
        </p:nvSpPr>
        <p:spPr>
          <a:xfrm>
            <a:off x="2521563" y="4293096"/>
            <a:ext cx="3456383" cy="646331"/>
          </a:xfrm>
          <a:prstGeom prst="rightArrowCallout">
            <a:avLst>
              <a:gd name="adj1" fmla="val 19386"/>
              <a:gd name="adj2" fmla="val 25000"/>
              <a:gd name="adj3" fmla="val 25000"/>
              <a:gd name="adj4" fmla="val 82795"/>
            </a:avLst>
          </a:prstGeom>
          <a:solidFill>
            <a:srgbClr val="C00000"/>
          </a:solidFill>
          <a:ln w="12700" cap="flat" cmpd="sng">
            <a:solidFill>
              <a:srgbClr val="5C5C5C"/>
            </a:solidFill>
            <a:prstDash val="solid"/>
            <a:round/>
            <a:headEnd type="none" w="sm" len="sm"/>
            <a:tailEnd type="none" w="sm" len="sm"/>
          </a:ln>
        </p:spPr>
        <p:txBody>
          <a:bodyPr spcFirstLastPara="1" wrap="square" lIns="91425" tIns="45700" rIns="91425" bIns="45700" anchor="t" anchorCtr="0">
            <a:spAutoFit/>
          </a:bodyPr>
          <a:lstStyle/>
          <a:p>
            <a:pPr marL="109537" marR="0" lvl="0" indent="0" algn="ctr" rtl="0">
              <a:lnSpc>
                <a:spcPct val="90000"/>
              </a:lnSpc>
              <a:spcBef>
                <a:spcPts val="0"/>
              </a:spcBef>
              <a:spcAft>
                <a:spcPts val="0"/>
              </a:spcAft>
              <a:buNone/>
            </a:pPr>
            <a:r>
              <a:rPr lang="es-ES" sz="2000">
                <a:solidFill>
                  <a:schemeClr val="lt1"/>
                </a:solidFill>
                <a:latin typeface="Arial"/>
                <a:ea typeface="Arial"/>
                <a:cs typeface="Arial"/>
                <a:sym typeface="Arial"/>
              </a:rPr>
              <a:t>La transición no está habilitada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94" name="Google Shape;694;p18"/>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68263" lvl="0" indent="-176212" algn="l" rtl="0">
              <a:lnSpc>
                <a:spcPct val="85000"/>
              </a:lnSpc>
              <a:spcBef>
                <a:spcPts val="0"/>
              </a:spcBef>
              <a:spcAft>
                <a:spcPts val="0"/>
              </a:spcAft>
              <a:buSzPct val="100000"/>
              <a:buChar char="»"/>
            </a:pPr>
            <a:r>
              <a:rPr lang="es-ES" sz="3000"/>
              <a:t>La ocurrencia de los eventos (transiciones) depende del estado del sistema.</a:t>
            </a:r>
            <a:endParaRPr/>
          </a:p>
          <a:p>
            <a:pPr marL="68263" lvl="0" indent="-176212" algn="l" rtl="0">
              <a:lnSpc>
                <a:spcPct val="85000"/>
              </a:lnSpc>
              <a:spcBef>
                <a:spcPts val="975"/>
              </a:spcBef>
              <a:spcAft>
                <a:spcPts val="0"/>
              </a:spcAft>
              <a:buSzPct val="100000"/>
              <a:buChar char="»"/>
            </a:pPr>
            <a:r>
              <a:rPr lang="es-ES" sz="3000"/>
              <a:t>Una condición puede ser V  (con token) o F (sin token)</a:t>
            </a:r>
            <a:endParaRPr/>
          </a:p>
          <a:p>
            <a:pPr marL="68263" lvl="0" indent="-176212" algn="l" rtl="0">
              <a:lnSpc>
                <a:spcPct val="85000"/>
              </a:lnSpc>
              <a:spcBef>
                <a:spcPts val="975"/>
              </a:spcBef>
              <a:spcAft>
                <a:spcPts val="0"/>
              </a:spcAft>
              <a:buSzPct val="100000"/>
              <a:buChar char="»"/>
            </a:pPr>
            <a:r>
              <a:rPr lang="es-ES" sz="3000"/>
              <a:t>La ocurrencia de un evento está sujeta a que se den ciertas condiciones (pre) y al ocurrir el evento causa que se hagan verdaderas las post-condiciones.</a:t>
            </a:r>
            <a:endParaRPr/>
          </a:p>
          <a:p>
            <a:pPr marL="68263" lvl="0" indent="-176212" algn="l" rtl="0">
              <a:lnSpc>
                <a:spcPct val="85000"/>
              </a:lnSpc>
              <a:spcBef>
                <a:spcPts val="975"/>
              </a:spcBef>
              <a:spcAft>
                <a:spcPts val="0"/>
              </a:spcAft>
              <a:buSzPct val="100000"/>
              <a:buChar char="»"/>
            </a:pPr>
            <a:r>
              <a:rPr lang="es-ES" sz="3000"/>
              <a:t>Las RP son asincrónicas y el orden en que ocurren los eventos es uno de los permitidos </a:t>
            </a:r>
            <a:endParaRPr/>
          </a:p>
          <a:p>
            <a:pPr marL="260350" lvl="1" indent="-257175" algn="l" rtl="0">
              <a:lnSpc>
                <a:spcPct val="85000"/>
              </a:lnSpc>
              <a:spcBef>
                <a:spcPts val="450"/>
              </a:spcBef>
              <a:spcAft>
                <a:spcPts val="0"/>
              </a:spcAft>
              <a:buClr>
                <a:srgbClr val="262626"/>
              </a:buClr>
              <a:buSzPct val="100000"/>
              <a:buChar char=" "/>
            </a:pPr>
            <a:r>
              <a:rPr lang="es-ES" sz="3000"/>
              <a:t>La ejecución es NO DETERMINÍSTICA </a:t>
            </a:r>
            <a:endParaRPr/>
          </a:p>
          <a:p>
            <a:pPr marL="68263" lvl="0" indent="-176212" algn="l" rtl="0">
              <a:lnSpc>
                <a:spcPct val="85000"/>
              </a:lnSpc>
              <a:spcBef>
                <a:spcPts val="975"/>
              </a:spcBef>
              <a:spcAft>
                <a:spcPts val="0"/>
              </a:spcAft>
              <a:buSzPct val="100000"/>
              <a:buChar char="»"/>
            </a:pPr>
            <a:r>
              <a:rPr lang="es-ES" sz="3000"/>
              <a:t>Se acepta que el disparo de una transición es instantáneo.</a:t>
            </a:r>
            <a:endParaRPr/>
          </a:p>
          <a:p>
            <a:pPr marL="68263" lvl="0" indent="0" algn="l" rtl="0">
              <a:lnSpc>
                <a:spcPct val="85000"/>
              </a:lnSpc>
              <a:spcBef>
                <a:spcPts val="975"/>
              </a:spcBef>
              <a:spcAft>
                <a:spcPts val="0"/>
              </a:spcAft>
              <a:buSzPct val="100000"/>
              <a:buNone/>
            </a:pPr>
            <a:endParaRPr/>
          </a:p>
        </p:txBody>
      </p:sp>
      <p:sp>
        <p:nvSpPr>
          <p:cNvPr id="695" name="Google Shape;695;p1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96" name="Google Shape;696;p1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702" name="Google Shape;702;p19"/>
          <p:cNvSpPr txBox="1">
            <a:spLocks noGrp="1"/>
          </p:cNvSpPr>
          <p:nvPr>
            <p:ph type="sldNum" idx="12"/>
          </p:nvPr>
        </p:nvSpPr>
        <p:spPr>
          <a:xfrm>
            <a:off x="9181788" y="2730500"/>
            <a:ext cx="2925900" cy="1397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
        <p:nvSpPr>
          <p:cNvPr id="703" name="Google Shape;703;p19"/>
          <p:cNvSpPr txBox="1">
            <a:spLocks noGrp="1"/>
          </p:cNvSpPr>
          <p:nvPr>
            <p:ph type="body" idx="4294967295"/>
          </p:nvPr>
        </p:nvSpPr>
        <p:spPr>
          <a:xfrm>
            <a:off x="543466" y="846976"/>
            <a:ext cx="10160000" cy="944563"/>
          </a:xfrm>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dirty="0"/>
              <a:t>Paralelismo</a:t>
            </a:r>
            <a:endParaRPr sz="2800" dirty="0"/>
          </a:p>
        </p:txBody>
      </p:sp>
      <p:grpSp>
        <p:nvGrpSpPr>
          <p:cNvPr id="704" name="Google Shape;704;p19"/>
          <p:cNvGrpSpPr/>
          <p:nvPr/>
        </p:nvGrpSpPr>
        <p:grpSpPr>
          <a:xfrm>
            <a:off x="2930675" y="1093575"/>
            <a:ext cx="4726867" cy="5064612"/>
            <a:chOff x="2930675" y="1093575"/>
            <a:chExt cx="4726867" cy="5064612"/>
          </a:xfrm>
        </p:grpSpPr>
        <p:sp>
          <p:nvSpPr>
            <p:cNvPr id="705" name="Google Shape;705;p19"/>
            <p:cNvSpPr/>
            <p:nvPr/>
          </p:nvSpPr>
          <p:spPr>
            <a:xfrm>
              <a:off x="5407442" y="111762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06" name="Google Shape;706;p19"/>
            <p:cNvSpPr/>
            <p:nvPr/>
          </p:nvSpPr>
          <p:spPr>
            <a:xfrm>
              <a:off x="3895274" y="21977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07" name="Google Shape;707;p19"/>
            <p:cNvSpPr/>
            <p:nvPr/>
          </p:nvSpPr>
          <p:spPr>
            <a:xfrm>
              <a:off x="5407442" y="21977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08" name="Google Shape;708;p19"/>
            <p:cNvSpPr/>
            <p:nvPr/>
          </p:nvSpPr>
          <p:spPr>
            <a:xfrm>
              <a:off x="7063626" y="21977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09" name="Google Shape;709;p19"/>
            <p:cNvSpPr/>
            <p:nvPr/>
          </p:nvSpPr>
          <p:spPr>
            <a:xfrm>
              <a:off x="3895274" y="39979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0" name="Google Shape;710;p19"/>
            <p:cNvSpPr/>
            <p:nvPr/>
          </p:nvSpPr>
          <p:spPr>
            <a:xfrm>
              <a:off x="5335434" y="39979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1" name="Google Shape;711;p19"/>
            <p:cNvSpPr/>
            <p:nvPr/>
          </p:nvSpPr>
          <p:spPr>
            <a:xfrm>
              <a:off x="6991618" y="39979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2" name="Google Shape;712;p19"/>
            <p:cNvSpPr/>
            <p:nvPr/>
          </p:nvSpPr>
          <p:spPr>
            <a:xfrm>
              <a:off x="5335434" y="57981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3" name="Google Shape;713;p19"/>
            <p:cNvSpPr txBox="1"/>
            <p:nvPr/>
          </p:nvSpPr>
          <p:spPr>
            <a:xfrm>
              <a:off x="4897463" y="1093575"/>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P0</a:t>
              </a:r>
              <a:endParaRPr/>
            </a:p>
          </p:txBody>
        </p:sp>
        <p:sp>
          <p:nvSpPr>
            <p:cNvPr id="714" name="Google Shape;714;p19"/>
            <p:cNvSpPr txBox="1"/>
            <p:nvPr/>
          </p:nvSpPr>
          <p:spPr>
            <a:xfrm>
              <a:off x="3412092" y="2221580"/>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P1</a:t>
              </a:r>
              <a:endParaRPr/>
            </a:p>
          </p:txBody>
        </p:sp>
        <p:sp>
          <p:nvSpPr>
            <p:cNvPr id="715" name="Google Shape;715;p19"/>
            <p:cNvSpPr txBox="1"/>
            <p:nvPr/>
          </p:nvSpPr>
          <p:spPr>
            <a:xfrm>
              <a:off x="4913824" y="2136365"/>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P2</a:t>
              </a:r>
              <a:endParaRPr/>
            </a:p>
          </p:txBody>
        </p:sp>
        <p:sp>
          <p:nvSpPr>
            <p:cNvPr id="716" name="Google Shape;716;p19"/>
            <p:cNvSpPr txBox="1"/>
            <p:nvPr/>
          </p:nvSpPr>
          <p:spPr>
            <a:xfrm>
              <a:off x="6415544" y="2247200"/>
              <a:ext cx="720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P3</a:t>
              </a:r>
              <a:endParaRPr/>
            </a:p>
          </p:txBody>
        </p:sp>
        <p:sp>
          <p:nvSpPr>
            <p:cNvPr id="717" name="Google Shape;717;p19"/>
            <p:cNvSpPr txBox="1"/>
            <p:nvPr/>
          </p:nvSpPr>
          <p:spPr>
            <a:xfrm>
              <a:off x="3331855" y="4116353"/>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P4</a:t>
              </a:r>
              <a:endParaRPr/>
            </a:p>
          </p:txBody>
        </p:sp>
        <p:sp>
          <p:nvSpPr>
            <p:cNvPr id="718" name="Google Shape;718;p19"/>
            <p:cNvSpPr txBox="1"/>
            <p:nvPr/>
          </p:nvSpPr>
          <p:spPr>
            <a:xfrm>
              <a:off x="4897413" y="4140250"/>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P5</a:t>
              </a:r>
              <a:endParaRPr/>
            </a:p>
          </p:txBody>
        </p:sp>
        <p:sp>
          <p:nvSpPr>
            <p:cNvPr id="719" name="Google Shape;719;p19"/>
            <p:cNvSpPr txBox="1"/>
            <p:nvPr/>
          </p:nvSpPr>
          <p:spPr>
            <a:xfrm>
              <a:off x="6462991" y="4123441"/>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P6</a:t>
              </a:r>
              <a:endParaRPr/>
            </a:p>
          </p:txBody>
        </p:sp>
        <p:sp>
          <p:nvSpPr>
            <p:cNvPr id="720" name="Google Shape;720;p19"/>
            <p:cNvSpPr txBox="1"/>
            <p:nvPr/>
          </p:nvSpPr>
          <p:spPr>
            <a:xfrm>
              <a:off x="4897485" y="5774100"/>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P7</a:t>
              </a:r>
              <a:endParaRPr/>
            </a:p>
          </p:txBody>
        </p:sp>
        <p:cxnSp>
          <p:nvCxnSpPr>
            <p:cNvPr id="721" name="Google Shape;721;p19"/>
            <p:cNvCxnSpPr/>
            <p:nvPr/>
          </p:nvCxnSpPr>
          <p:spPr>
            <a:xfrm>
              <a:off x="4725954" y="1837707"/>
              <a:ext cx="2016224" cy="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22" name="Google Shape;722;p19"/>
            <p:cNvCxnSpPr/>
            <p:nvPr/>
          </p:nvCxnSpPr>
          <p:spPr>
            <a:xfrm>
              <a:off x="3705293" y="3125876"/>
              <a:ext cx="720080" cy="1473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23" name="Google Shape;723;p19"/>
            <p:cNvCxnSpPr/>
            <p:nvPr/>
          </p:nvCxnSpPr>
          <p:spPr>
            <a:xfrm>
              <a:off x="4615354" y="5222083"/>
              <a:ext cx="2016224" cy="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24" name="Google Shape;724;p19"/>
            <p:cNvCxnSpPr>
              <a:stCxn id="705" idx="4"/>
            </p:cNvCxnSpPr>
            <p:nvPr/>
          </p:nvCxnSpPr>
          <p:spPr>
            <a:xfrm>
              <a:off x="5623466" y="1477667"/>
              <a:ext cx="0" cy="360000"/>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5" name="Google Shape;725;p19"/>
            <p:cNvCxnSpPr/>
            <p:nvPr/>
          </p:nvCxnSpPr>
          <p:spPr>
            <a:xfrm flipH="1">
              <a:off x="4327322" y="1837707"/>
              <a:ext cx="1008112"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6" name="Google Shape;726;p19"/>
            <p:cNvCxnSpPr/>
            <p:nvPr/>
          </p:nvCxnSpPr>
          <p:spPr>
            <a:xfrm>
              <a:off x="5623466" y="1837707"/>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7" name="Google Shape;727;p19"/>
            <p:cNvCxnSpPr/>
            <p:nvPr/>
          </p:nvCxnSpPr>
          <p:spPr>
            <a:xfrm>
              <a:off x="6271538" y="1837707"/>
              <a:ext cx="72008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8" name="Google Shape;728;p19"/>
            <p:cNvCxnSpPr/>
            <p:nvPr/>
          </p:nvCxnSpPr>
          <p:spPr>
            <a:xfrm>
              <a:off x="4111298" y="2629795"/>
              <a:ext cx="0" cy="44381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9" name="Google Shape;729;p19"/>
            <p:cNvCxnSpPr/>
            <p:nvPr/>
          </p:nvCxnSpPr>
          <p:spPr>
            <a:xfrm>
              <a:off x="4113615" y="3205859"/>
              <a:ext cx="0" cy="68516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0" name="Google Shape;730;p19"/>
            <p:cNvCxnSpPr/>
            <p:nvPr/>
          </p:nvCxnSpPr>
          <p:spPr>
            <a:xfrm>
              <a:off x="4183306" y="4429995"/>
              <a:ext cx="720080" cy="720080"/>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1" name="Google Shape;731;p19"/>
            <p:cNvCxnSpPr/>
            <p:nvPr/>
          </p:nvCxnSpPr>
          <p:spPr>
            <a:xfrm>
              <a:off x="5551458" y="4502003"/>
              <a:ext cx="0" cy="576064"/>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2" name="Google Shape;732;p19"/>
            <p:cNvCxnSpPr/>
            <p:nvPr/>
          </p:nvCxnSpPr>
          <p:spPr>
            <a:xfrm flipH="1">
              <a:off x="6271538" y="4502003"/>
              <a:ext cx="864096" cy="504056"/>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3" name="Google Shape;733;p19"/>
            <p:cNvCxnSpPr/>
            <p:nvPr/>
          </p:nvCxnSpPr>
          <p:spPr>
            <a:xfrm>
              <a:off x="5551458" y="5366099"/>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sp>
          <p:nvSpPr>
            <p:cNvPr id="734" name="Google Shape;734;p19"/>
            <p:cNvSpPr/>
            <p:nvPr/>
          </p:nvSpPr>
          <p:spPr>
            <a:xfrm>
              <a:off x="5551458" y="1234623"/>
              <a:ext cx="144016" cy="144016"/>
            </a:xfrm>
            <a:prstGeom prst="ellipse">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735" name="Google Shape;735;p19"/>
            <p:cNvCxnSpPr/>
            <p:nvPr/>
          </p:nvCxnSpPr>
          <p:spPr>
            <a:xfrm>
              <a:off x="5191418" y="3167276"/>
              <a:ext cx="720080" cy="1473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36" name="Google Shape;736;p19"/>
            <p:cNvCxnSpPr/>
            <p:nvPr/>
          </p:nvCxnSpPr>
          <p:spPr>
            <a:xfrm>
              <a:off x="5597423" y="2671195"/>
              <a:ext cx="0" cy="44381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7" name="Google Shape;737;p19"/>
            <p:cNvCxnSpPr/>
            <p:nvPr/>
          </p:nvCxnSpPr>
          <p:spPr>
            <a:xfrm>
              <a:off x="5599740" y="3247259"/>
              <a:ext cx="0" cy="68516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8" name="Google Shape;738;p19"/>
            <p:cNvCxnSpPr/>
            <p:nvPr/>
          </p:nvCxnSpPr>
          <p:spPr>
            <a:xfrm>
              <a:off x="6937462" y="3125876"/>
              <a:ext cx="720080" cy="1473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39" name="Google Shape;739;p19"/>
            <p:cNvCxnSpPr/>
            <p:nvPr/>
          </p:nvCxnSpPr>
          <p:spPr>
            <a:xfrm>
              <a:off x="7343467" y="2629795"/>
              <a:ext cx="0" cy="44381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40" name="Google Shape;740;p19"/>
            <p:cNvCxnSpPr/>
            <p:nvPr/>
          </p:nvCxnSpPr>
          <p:spPr>
            <a:xfrm>
              <a:off x="7345784" y="3205859"/>
              <a:ext cx="0" cy="68516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sp>
          <p:nvSpPr>
            <p:cNvPr id="741" name="Google Shape;741;p19"/>
            <p:cNvSpPr txBox="1"/>
            <p:nvPr/>
          </p:nvSpPr>
          <p:spPr>
            <a:xfrm>
              <a:off x="4243471" y="1429490"/>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T0</a:t>
              </a:r>
              <a:endParaRPr/>
            </a:p>
          </p:txBody>
        </p:sp>
        <p:sp>
          <p:nvSpPr>
            <p:cNvPr id="742" name="Google Shape;742;p19"/>
            <p:cNvSpPr txBox="1"/>
            <p:nvPr/>
          </p:nvSpPr>
          <p:spPr>
            <a:xfrm>
              <a:off x="2930675" y="2803528"/>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T1</a:t>
              </a:r>
              <a:endParaRPr/>
            </a:p>
          </p:txBody>
        </p:sp>
        <p:sp>
          <p:nvSpPr>
            <p:cNvPr id="743" name="Google Shape;743;p19"/>
            <p:cNvSpPr txBox="1"/>
            <p:nvPr/>
          </p:nvSpPr>
          <p:spPr>
            <a:xfrm>
              <a:off x="4734958" y="2804315"/>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T2</a:t>
              </a:r>
              <a:endParaRPr/>
            </a:p>
          </p:txBody>
        </p:sp>
        <p:sp>
          <p:nvSpPr>
            <p:cNvPr id="744" name="Google Shape;744;p19"/>
            <p:cNvSpPr txBox="1"/>
            <p:nvPr/>
          </p:nvSpPr>
          <p:spPr>
            <a:xfrm>
              <a:off x="6701770" y="2795934"/>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T3</a:t>
              </a:r>
              <a:endParaRPr/>
            </a:p>
          </p:txBody>
        </p:sp>
        <p:sp>
          <p:nvSpPr>
            <p:cNvPr id="745" name="Google Shape;745;p19"/>
            <p:cNvSpPr txBox="1"/>
            <p:nvPr/>
          </p:nvSpPr>
          <p:spPr>
            <a:xfrm>
              <a:off x="3895272" y="4850750"/>
              <a:ext cx="659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 4</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2" descr="Papel reciclado"/>
          <p:cNvPicPr preferRelativeResize="0"/>
          <p:nvPr/>
        </p:nvPicPr>
        <p:blipFill rotWithShape="1">
          <a:blip r:embed="rId3">
            <a:alphaModFix/>
          </a:blip>
          <a:srcRect l="6010" t="5570" r="5572" b="6703"/>
          <a:stretch/>
        </p:blipFill>
        <p:spPr>
          <a:xfrm>
            <a:off x="2129840" y="2053882"/>
            <a:ext cx="6915686" cy="3983143"/>
          </a:xfrm>
          <a:prstGeom prst="rect">
            <a:avLst/>
          </a:prstGeom>
          <a:solidFill>
            <a:srgbClr val="FF3F40"/>
          </a:solidFill>
          <a:ln>
            <a:noFill/>
          </a:ln>
        </p:spPr>
      </p:pic>
      <p:sp>
        <p:nvSpPr>
          <p:cNvPr id="534" name="Google Shape;534;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None/>
            </a:pPr>
            <a:r>
              <a:rPr lang="es-ES"/>
              <a:t>Ingeniería de Requerimientos</a:t>
            </a:r>
            <a:endParaRPr/>
          </a:p>
        </p:txBody>
      </p:sp>
      <p:sp>
        <p:nvSpPr>
          <p:cNvPr id="535" name="Google Shape;535;p2"/>
          <p:cNvSpPr txBox="1">
            <a:spLocks noGrp="1"/>
          </p:cNvSpPr>
          <p:nvPr>
            <p:ph type="body" idx="1"/>
          </p:nvPr>
        </p:nvSpPr>
        <p:spPr>
          <a:xfrm>
            <a:off x="407368" y="6542584"/>
            <a:ext cx="2520280" cy="315416"/>
          </a:xfrm>
          <a:prstGeom prst="rect">
            <a:avLst/>
          </a:prstGeom>
          <a:noFill/>
          <a:ln>
            <a:noFill/>
          </a:ln>
        </p:spPr>
        <p:txBody>
          <a:bodyPr spcFirstLastPara="1" wrap="square" lIns="91425" tIns="45700" rIns="91425" bIns="45700" anchor="t" anchorCtr="0">
            <a:normAutofit/>
          </a:bodyPr>
          <a:lstStyle/>
          <a:p>
            <a:pPr marL="68263" lvl="0" indent="-88900" algn="l" rtl="0">
              <a:lnSpc>
                <a:spcPct val="85000"/>
              </a:lnSpc>
              <a:spcBef>
                <a:spcPts val="0"/>
              </a:spcBef>
              <a:spcAft>
                <a:spcPts val="0"/>
              </a:spcAft>
              <a:buSzPts val="1400"/>
              <a:buChar char="»"/>
            </a:pPr>
            <a:r>
              <a:rPr lang="es-ES" sz="1400"/>
              <a:t>Sommerville, Capítulo 7</a:t>
            </a:r>
            <a:endParaRPr sz="1400"/>
          </a:p>
        </p:txBody>
      </p:sp>
      <p:sp>
        <p:nvSpPr>
          <p:cNvPr id="536" name="Google Shape;536;p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37" name="Google Shape;537;p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
        <p:nvSpPr>
          <p:cNvPr id="538" name="Google Shape;538;p2"/>
          <p:cNvSpPr/>
          <p:nvPr/>
        </p:nvSpPr>
        <p:spPr>
          <a:xfrm>
            <a:off x="5879976" y="1844824"/>
            <a:ext cx="2304256" cy="1440160"/>
          </a:xfrm>
          <a:prstGeom prst="ellipse">
            <a:avLst/>
          </a:prstGeom>
          <a:noFill/>
          <a:ln w="635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5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750" name="Google Shape;750;p20" descr="http://3.bp.blogspot.com/-BgthTLC605A/UJ9oo1OhfGI/AAAAAAAAAfM/Op0KUvpqUi8/s1600/sincronizacion.jpg"/>
          <p:cNvPicPr preferRelativeResize="0"/>
          <p:nvPr/>
        </p:nvPicPr>
        <p:blipFill rotWithShape="1">
          <a:blip r:embed="rId3">
            <a:alphaModFix/>
          </a:blip>
          <a:srcRect/>
          <a:stretch/>
        </p:blipFill>
        <p:spPr>
          <a:xfrm>
            <a:off x="8455641" y="3684039"/>
            <a:ext cx="2639079" cy="2480372"/>
          </a:xfrm>
          <a:prstGeom prst="rect">
            <a:avLst/>
          </a:prstGeom>
          <a:noFill/>
          <a:ln>
            <a:noFill/>
          </a:ln>
        </p:spPr>
      </p:pic>
      <p:sp>
        <p:nvSpPr>
          <p:cNvPr id="751" name="Google Shape;751;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752" name="Google Shape;752;p2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203200" algn="l" rtl="0">
              <a:lnSpc>
                <a:spcPct val="85000"/>
              </a:lnSpc>
              <a:spcBef>
                <a:spcPts val="0"/>
              </a:spcBef>
              <a:spcAft>
                <a:spcPts val="0"/>
              </a:spcAft>
              <a:buSzPts val="3200"/>
              <a:buChar char="»"/>
            </a:pPr>
            <a:r>
              <a:rPr lang="es-ES" sz="3200" dirty="0"/>
              <a:t>Sincronización</a:t>
            </a:r>
            <a:endParaRPr sz="3200" dirty="0"/>
          </a:p>
          <a:p>
            <a:pPr marL="260350" lvl="1" indent="-257175" algn="l" rtl="0">
              <a:lnSpc>
                <a:spcPct val="85000"/>
              </a:lnSpc>
              <a:spcBef>
                <a:spcPts val="450"/>
              </a:spcBef>
              <a:spcAft>
                <a:spcPts val="0"/>
              </a:spcAft>
              <a:buClr>
                <a:srgbClr val="262626"/>
              </a:buClr>
              <a:buSzPts val="3200"/>
              <a:buChar char=" "/>
            </a:pPr>
            <a:r>
              <a:rPr lang="es-ES" sz="3200" dirty="0"/>
              <a:t>Para que varios procesos colaboren en la solución de un problema es necesario que compartan información y recursos pero esto debe ser controlado para asegurar la integridad y correcta operación del sistema.</a:t>
            </a:r>
            <a:endParaRPr dirty="0"/>
          </a:p>
          <a:p>
            <a:pPr marL="68263" lvl="0" indent="0" algn="l" rtl="0">
              <a:lnSpc>
                <a:spcPct val="85000"/>
              </a:lnSpc>
              <a:spcBef>
                <a:spcPts val="975"/>
              </a:spcBef>
              <a:spcAft>
                <a:spcPts val="0"/>
              </a:spcAft>
              <a:buSzPts val="3200"/>
              <a:buNone/>
            </a:pPr>
            <a:endParaRPr sz="3200" dirty="0"/>
          </a:p>
        </p:txBody>
      </p:sp>
      <p:sp>
        <p:nvSpPr>
          <p:cNvPr id="753" name="Google Shape;753;p2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a:t>Ingeniería de Software I</a:t>
            </a:r>
            <a:endParaRPr dirty="0"/>
          </a:p>
        </p:txBody>
      </p:sp>
      <p:sp>
        <p:nvSpPr>
          <p:cNvPr id="754" name="Google Shape;754;p2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760" name="Google Shape;760;p21"/>
          <p:cNvSpPr txBox="1">
            <a:spLocks noGrp="1"/>
          </p:cNvSpPr>
          <p:nvPr>
            <p:ph type="body" idx="1"/>
          </p:nvPr>
        </p:nvSpPr>
        <p:spPr>
          <a:xfrm>
            <a:off x="794525" y="1690413"/>
            <a:ext cx="10753800" cy="3767100"/>
          </a:xfrm>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dirty="0"/>
              <a:t>Expresión de exclusión mutua</a:t>
            </a:r>
            <a:endParaRPr sz="2800" dirty="0"/>
          </a:p>
        </p:txBody>
      </p:sp>
      <p:sp>
        <p:nvSpPr>
          <p:cNvPr id="761" name="Google Shape;761;p2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762" name="Google Shape;762;p2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
        <p:nvSpPr>
          <p:cNvPr id="763" name="Google Shape;763;p21"/>
          <p:cNvSpPr/>
          <p:nvPr/>
        </p:nvSpPr>
        <p:spPr>
          <a:xfrm>
            <a:off x="3863752" y="2780928"/>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64" name="Google Shape;764;p21"/>
          <p:cNvSpPr txBox="1"/>
          <p:nvPr/>
        </p:nvSpPr>
        <p:spPr>
          <a:xfrm>
            <a:off x="3175675" y="2780925"/>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P0</a:t>
            </a:r>
            <a:endParaRPr/>
          </a:p>
        </p:txBody>
      </p:sp>
      <p:cxnSp>
        <p:nvCxnSpPr>
          <p:cNvPr id="765" name="Google Shape;765;p21"/>
          <p:cNvCxnSpPr/>
          <p:nvPr/>
        </p:nvCxnSpPr>
        <p:spPr>
          <a:xfrm>
            <a:off x="3503712" y="3717032"/>
            <a:ext cx="1584176" cy="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66" name="Google Shape;766;p21"/>
          <p:cNvCxnSpPr/>
          <p:nvPr/>
        </p:nvCxnSpPr>
        <p:spPr>
          <a:xfrm>
            <a:off x="4079776" y="3212976"/>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sp>
        <p:nvSpPr>
          <p:cNvPr id="767" name="Google Shape;767;p21"/>
          <p:cNvSpPr/>
          <p:nvPr/>
        </p:nvSpPr>
        <p:spPr>
          <a:xfrm>
            <a:off x="4007768" y="2897924"/>
            <a:ext cx="144016" cy="144016"/>
          </a:xfrm>
          <a:prstGeom prst="ellipse">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68" name="Google Shape;768;p21"/>
          <p:cNvSpPr/>
          <p:nvPr/>
        </p:nvSpPr>
        <p:spPr>
          <a:xfrm>
            <a:off x="5807968" y="2780928"/>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69" name="Google Shape;769;p21"/>
          <p:cNvSpPr txBox="1"/>
          <p:nvPr/>
        </p:nvSpPr>
        <p:spPr>
          <a:xfrm>
            <a:off x="5284317" y="2780925"/>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P1</a:t>
            </a:r>
            <a:endParaRPr/>
          </a:p>
        </p:txBody>
      </p:sp>
      <p:sp>
        <p:nvSpPr>
          <p:cNvPr id="770" name="Google Shape;770;p21"/>
          <p:cNvSpPr/>
          <p:nvPr/>
        </p:nvSpPr>
        <p:spPr>
          <a:xfrm>
            <a:off x="5951984" y="2897924"/>
            <a:ext cx="144016" cy="144016"/>
          </a:xfrm>
          <a:prstGeom prst="ellipse">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71" name="Google Shape;771;p21"/>
          <p:cNvSpPr/>
          <p:nvPr/>
        </p:nvSpPr>
        <p:spPr>
          <a:xfrm>
            <a:off x="7968208" y="2780928"/>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72" name="Google Shape;772;p21"/>
          <p:cNvSpPr txBox="1"/>
          <p:nvPr/>
        </p:nvSpPr>
        <p:spPr>
          <a:xfrm>
            <a:off x="7627254" y="2780925"/>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P2</a:t>
            </a:r>
            <a:endParaRPr/>
          </a:p>
        </p:txBody>
      </p:sp>
      <p:sp>
        <p:nvSpPr>
          <p:cNvPr id="773" name="Google Shape;773;p21"/>
          <p:cNvSpPr/>
          <p:nvPr/>
        </p:nvSpPr>
        <p:spPr>
          <a:xfrm>
            <a:off x="8112224" y="2897924"/>
            <a:ext cx="144016" cy="144016"/>
          </a:xfrm>
          <a:prstGeom prst="ellipse">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774" name="Google Shape;774;p21"/>
          <p:cNvCxnSpPr/>
          <p:nvPr/>
        </p:nvCxnSpPr>
        <p:spPr>
          <a:xfrm>
            <a:off x="7392144" y="3717032"/>
            <a:ext cx="1584176" cy="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75" name="Google Shape;775;p21"/>
          <p:cNvCxnSpPr>
            <a:stCxn id="768" idx="3"/>
          </p:cNvCxnSpPr>
          <p:nvPr/>
        </p:nvCxnSpPr>
        <p:spPr>
          <a:xfrm flipH="1">
            <a:off x="4799940" y="3088241"/>
            <a:ext cx="1071300" cy="484800"/>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76" name="Google Shape;776;p21"/>
          <p:cNvCxnSpPr/>
          <p:nvPr/>
        </p:nvCxnSpPr>
        <p:spPr>
          <a:xfrm>
            <a:off x="6168008" y="3068960"/>
            <a:ext cx="1368152" cy="504056"/>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77" name="Google Shape;777;p21"/>
          <p:cNvCxnSpPr/>
          <p:nvPr/>
        </p:nvCxnSpPr>
        <p:spPr>
          <a:xfrm>
            <a:off x="8184232" y="3212976"/>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78" name="Google Shape;778;p21"/>
          <p:cNvCxnSpPr/>
          <p:nvPr/>
        </p:nvCxnSpPr>
        <p:spPr>
          <a:xfrm>
            <a:off x="4079776" y="3933056"/>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79" name="Google Shape;779;p21"/>
          <p:cNvCxnSpPr/>
          <p:nvPr/>
        </p:nvCxnSpPr>
        <p:spPr>
          <a:xfrm>
            <a:off x="8184232" y="3933056"/>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sp>
        <p:nvSpPr>
          <p:cNvPr id="780" name="Google Shape;780;p21"/>
          <p:cNvSpPr/>
          <p:nvPr/>
        </p:nvSpPr>
        <p:spPr>
          <a:xfrm>
            <a:off x="3863752" y="4437112"/>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81" name="Google Shape;781;p21"/>
          <p:cNvSpPr txBox="1"/>
          <p:nvPr/>
        </p:nvSpPr>
        <p:spPr>
          <a:xfrm>
            <a:off x="3175675" y="4437123"/>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P3</a:t>
            </a:r>
            <a:endParaRPr/>
          </a:p>
        </p:txBody>
      </p:sp>
      <p:sp>
        <p:nvSpPr>
          <p:cNvPr id="782" name="Google Shape;782;p21"/>
          <p:cNvSpPr/>
          <p:nvPr/>
        </p:nvSpPr>
        <p:spPr>
          <a:xfrm>
            <a:off x="7968208" y="4437112"/>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83" name="Google Shape;783;p21"/>
          <p:cNvSpPr txBox="1"/>
          <p:nvPr/>
        </p:nvSpPr>
        <p:spPr>
          <a:xfrm>
            <a:off x="7627254" y="4437123"/>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P4</a:t>
            </a:r>
            <a:endParaRPr/>
          </a:p>
        </p:txBody>
      </p:sp>
      <p:sp>
        <p:nvSpPr>
          <p:cNvPr id="784" name="Google Shape;784;p21"/>
          <p:cNvSpPr txBox="1"/>
          <p:nvPr/>
        </p:nvSpPr>
        <p:spPr>
          <a:xfrm>
            <a:off x="3035100" y="3389317"/>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T0</a:t>
            </a:r>
            <a:endParaRPr/>
          </a:p>
        </p:txBody>
      </p:sp>
      <p:sp>
        <p:nvSpPr>
          <p:cNvPr id="785" name="Google Shape;785;p21"/>
          <p:cNvSpPr txBox="1"/>
          <p:nvPr/>
        </p:nvSpPr>
        <p:spPr>
          <a:xfrm>
            <a:off x="8723174" y="3393775"/>
            <a:ext cx="668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791" name="Google Shape;791;p22"/>
          <p:cNvSpPr txBox="1">
            <a:spLocks noGrp="1"/>
          </p:cNvSpPr>
          <p:nvPr>
            <p:ph type="body" idx="1"/>
          </p:nvPr>
        </p:nvSpPr>
        <p:spPr>
          <a:xfrm>
            <a:off x="650088" y="1596226"/>
            <a:ext cx="10753800" cy="3767100"/>
          </a:xfrm>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dirty="0"/>
              <a:t>Productor - Consumidor</a:t>
            </a:r>
            <a:endParaRPr sz="2800" dirty="0"/>
          </a:p>
        </p:txBody>
      </p:sp>
      <p:sp>
        <p:nvSpPr>
          <p:cNvPr id="792" name="Google Shape;792;p2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793" name="Google Shape;793;p2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pic>
        <p:nvPicPr>
          <p:cNvPr id="794" name="Google Shape;794;p22" descr="11-Petri"/>
          <p:cNvPicPr preferRelativeResize="0"/>
          <p:nvPr/>
        </p:nvPicPr>
        <p:blipFill rotWithShape="1">
          <a:blip r:embed="rId3">
            <a:alphaModFix/>
          </a:blip>
          <a:srcRect t="3772" r="1641" b="4835"/>
          <a:stretch/>
        </p:blipFill>
        <p:spPr>
          <a:xfrm>
            <a:off x="3686185" y="2214057"/>
            <a:ext cx="4943475" cy="39608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804" name="Google Shape;804;p23"/>
          <p:cNvSpPr txBox="1">
            <a:spLocks noGrp="1"/>
          </p:cNvSpPr>
          <p:nvPr>
            <p:ph type="body" idx="1"/>
          </p:nvPr>
        </p:nvSpPr>
        <p:spPr>
          <a:xfrm>
            <a:off x="674563" y="2060848"/>
            <a:ext cx="10753725" cy="3766185"/>
          </a:xfrm>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a:t>Condición de bloqueo</a:t>
            </a:r>
            <a:endParaRPr sz="2800"/>
          </a:p>
        </p:txBody>
      </p:sp>
      <p:sp>
        <p:nvSpPr>
          <p:cNvPr id="805" name="Google Shape;805;p2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06" name="Google Shape;806;p2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
        <p:nvSpPr>
          <p:cNvPr id="807" name="Google Shape;807;p23"/>
          <p:cNvSpPr/>
          <p:nvPr/>
        </p:nvSpPr>
        <p:spPr>
          <a:xfrm>
            <a:off x="4165476" y="2973131"/>
            <a:ext cx="342900" cy="3429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23"/>
          <p:cNvSpPr/>
          <p:nvPr/>
        </p:nvSpPr>
        <p:spPr>
          <a:xfrm>
            <a:off x="4622676" y="2973131"/>
            <a:ext cx="342900" cy="3429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23"/>
          <p:cNvSpPr/>
          <p:nvPr/>
        </p:nvSpPr>
        <p:spPr>
          <a:xfrm>
            <a:off x="5308476" y="2973131"/>
            <a:ext cx="342900" cy="3429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23"/>
          <p:cNvSpPr/>
          <p:nvPr/>
        </p:nvSpPr>
        <p:spPr>
          <a:xfrm>
            <a:off x="5879976" y="2973131"/>
            <a:ext cx="342900" cy="3429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11" name="Google Shape;811;p23"/>
          <p:cNvCxnSpPr/>
          <p:nvPr/>
        </p:nvCxnSpPr>
        <p:spPr>
          <a:xfrm>
            <a:off x="4394076" y="3316031"/>
            <a:ext cx="0" cy="342900"/>
          </a:xfrm>
          <a:prstGeom prst="straightConnector1">
            <a:avLst/>
          </a:prstGeom>
          <a:noFill/>
          <a:ln w="9525" cap="flat" cmpd="sng">
            <a:solidFill>
              <a:srgbClr val="000000"/>
            </a:solidFill>
            <a:prstDash val="solid"/>
            <a:round/>
            <a:headEnd type="none" w="med" len="med"/>
            <a:tailEnd type="triangle" w="med" len="med"/>
          </a:ln>
        </p:spPr>
      </p:cxnSp>
      <p:cxnSp>
        <p:nvCxnSpPr>
          <p:cNvPr id="812" name="Google Shape;812;p23"/>
          <p:cNvCxnSpPr/>
          <p:nvPr/>
        </p:nvCxnSpPr>
        <p:spPr>
          <a:xfrm>
            <a:off x="4851276" y="3316031"/>
            <a:ext cx="0" cy="342900"/>
          </a:xfrm>
          <a:prstGeom prst="straightConnector1">
            <a:avLst/>
          </a:prstGeom>
          <a:noFill/>
          <a:ln w="9525" cap="flat" cmpd="sng">
            <a:solidFill>
              <a:srgbClr val="000000"/>
            </a:solidFill>
            <a:prstDash val="solid"/>
            <a:round/>
            <a:headEnd type="none" w="med" len="med"/>
            <a:tailEnd type="triangle" w="med" len="med"/>
          </a:ln>
        </p:spPr>
      </p:cxnSp>
      <p:cxnSp>
        <p:nvCxnSpPr>
          <p:cNvPr id="813" name="Google Shape;813;p23"/>
          <p:cNvCxnSpPr/>
          <p:nvPr/>
        </p:nvCxnSpPr>
        <p:spPr>
          <a:xfrm>
            <a:off x="5537076" y="3316031"/>
            <a:ext cx="0" cy="342900"/>
          </a:xfrm>
          <a:prstGeom prst="straightConnector1">
            <a:avLst/>
          </a:prstGeom>
          <a:noFill/>
          <a:ln w="9525" cap="flat" cmpd="sng">
            <a:solidFill>
              <a:srgbClr val="000000"/>
            </a:solidFill>
            <a:prstDash val="solid"/>
            <a:round/>
            <a:headEnd type="none" w="med" len="med"/>
            <a:tailEnd type="triangle" w="med" len="med"/>
          </a:ln>
        </p:spPr>
      </p:cxnSp>
      <p:cxnSp>
        <p:nvCxnSpPr>
          <p:cNvPr id="814" name="Google Shape;814;p23"/>
          <p:cNvCxnSpPr/>
          <p:nvPr/>
        </p:nvCxnSpPr>
        <p:spPr>
          <a:xfrm>
            <a:off x="6108576" y="3316031"/>
            <a:ext cx="0" cy="342900"/>
          </a:xfrm>
          <a:prstGeom prst="straightConnector1">
            <a:avLst/>
          </a:prstGeom>
          <a:noFill/>
          <a:ln w="9525" cap="flat" cmpd="sng">
            <a:solidFill>
              <a:srgbClr val="000000"/>
            </a:solidFill>
            <a:prstDash val="solid"/>
            <a:round/>
            <a:headEnd type="none" w="med" len="med"/>
            <a:tailEnd type="triangle" w="med" len="med"/>
          </a:ln>
        </p:spPr>
      </p:cxnSp>
      <p:cxnSp>
        <p:nvCxnSpPr>
          <p:cNvPr id="815" name="Google Shape;815;p23"/>
          <p:cNvCxnSpPr/>
          <p:nvPr/>
        </p:nvCxnSpPr>
        <p:spPr>
          <a:xfrm>
            <a:off x="4279776" y="3658931"/>
            <a:ext cx="685800" cy="0"/>
          </a:xfrm>
          <a:prstGeom prst="straightConnector1">
            <a:avLst/>
          </a:prstGeom>
          <a:noFill/>
          <a:ln w="9525" cap="flat" cmpd="sng">
            <a:solidFill>
              <a:srgbClr val="000000"/>
            </a:solidFill>
            <a:prstDash val="solid"/>
            <a:round/>
            <a:headEnd type="none" w="med" len="med"/>
            <a:tailEnd type="none" w="med" len="med"/>
          </a:ln>
        </p:spPr>
      </p:cxnSp>
      <p:cxnSp>
        <p:nvCxnSpPr>
          <p:cNvPr id="816" name="Google Shape;816;p23"/>
          <p:cNvCxnSpPr/>
          <p:nvPr/>
        </p:nvCxnSpPr>
        <p:spPr>
          <a:xfrm>
            <a:off x="5422776" y="3658931"/>
            <a:ext cx="800100" cy="0"/>
          </a:xfrm>
          <a:prstGeom prst="straightConnector1">
            <a:avLst/>
          </a:prstGeom>
          <a:noFill/>
          <a:ln w="9525" cap="flat" cmpd="sng">
            <a:solidFill>
              <a:srgbClr val="000000"/>
            </a:solidFill>
            <a:prstDash val="solid"/>
            <a:round/>
            <a:headEnd type="none" w="med" len="med"/>
            <a:tailEnd type="none" w="med" len="med"/>
          </a:ln>
        </p:spPr>
      </p:cxnSp>
      <p:sp>
        <p:nvSpPr>
          <p:cNvPr id="817" name="Google Shape;817;p23"/>
          <p:cNvSpPr/>
          <p:nvPr/>
        </p:nvSpPr>
        <p:spPr>
          <a:xfrm>
            <a:off x="4622676" y="2401631"/>
            <a:ext cx="952500" cy="2038350"/>
          </a:xfrm>
          <a:custGeom>
            <a:avLst/>
            <a:gdLst/>
            <a:ahLst/>
            <a:cxnLst/>
            <a:rect l="l" t="t" r="r" b="b"/>
            <a:pathLst>
              <a:path w="1500" h="3210" extrusionOk="0">
                <a:moveTo>
                  <a:pt x="0" y="2070"/>
                </a:moveTo>
                <a:cubicBezTo>
                  <a:pt x="15" y="2580"/>
                  <a:pt x="30" y="3090"/>
                  <a:pt x="180" y="3150"/>
                </a:cubicBezTo>
                <a:cubicBezTo>
                  <a:pt x="330" y="3210"/>
                  <a:pt x="780" y="2910"/>
                  <a:pt x="900" y="2430"/>
                </a:cubicBezTo>
                <a:cubicBezTo>
                  <a:pt x="1020" y="1950"/>
                  <a:pt x="810" y="540"/>
                  <a:pt x="900" y="270"/>
                </a:cubicBezTo>
                <a:cubicBezTo>
                  <a:pt x="990" y="0"/>
                  <a:pt x="1380" y="720"/>
                  <a:pt x="1440" y="810"/>
                </a:cubicBezTo>
                <a:cubicBezTo>
                  <a:pt x="1500" y="900"/>
                  <a:pt x="1260" y="810"/>
                  <a:pt x="1260" y="810"/>
                </a:cubicBezTo>
                <a:cubicBezTo>
                  <a:pt x="1260" y="810"/>
                  <a:pt x="1350" y="810"/>
                  <a:pt x="1440" y="81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23"/>
          <p:cNvSpPr/>
          <p:nvPr/>
        </p:nvSpPr>
        <p:spPr>
          <a:xfrm>
            <a:off x="4851276" y="2515931"/>
            <a:ext cx="990600" cy="1828800"/>
          </a:xfrm>
          <a:custGeom>
            <a:avLst/>
            <a:gdLst/>
            <a:ahLst/>
            <a:cxnLst/>
            <a:rect l="l" t="t" r="r" b="b"/>
            <a:pathLst>
              <a:path w="1560" h="2880" extrusionOk="0">
                <a:moveTo>
                  <a:pt x="1440" y="1710"/>
                </a:moveTo>
                <a:cubicBezTo>
                  <a:pt x="1500" y="2205"/>
                  <a:pt x="1560" y="2700"/>
                  <a:pt x="1440" y="2790"/>
                </a:cubicBezTo>
                <a:cubicBezTo>
                  <a:pt x="1320" y="2880"/>
                  <a:pt x="930" y="2670"/>
                  <a:pt x="720" y="2250"/>
                </a:cubicBezTo>
                <a:cubicBezTo>
                  <a:pt x="510" y="1830"/>
                  <a:pt x="300" y="540"/>
                  <a:pt x="180" y="270"/>
                </a:cubicBezTo>
                <a:cubicBezTo>
                  <a:pt x="60" y="0"/>
                  <a:pt x="30" y="315"/>
                  <a:pt x="0" y="630"/>
                </a:cubicBezTo>
              </a:path>
            </a:pathLst>
          </a:cu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23"/>
          <p:cNvSpPr/>
          <p:nvPr/>
        </p:nvSpPr>
        <p:spPr>
          <a:xfrm>
            <a:off x="4279776" y="3087431"/>
            <a:ext cx="114300" cy="1143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0" name="Google Shape;820;p23"/>
          <p:cNvSpPr/>
          <p:nvPr/>
        </p:nvSpPr>
        <p:spPr>
          <a:xfrm>
            <a:off x="5994276" y="3087431"/>
            <a:ext cx="114300" cy="1143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1" name="Google Shape;821;p23"/>
          <p:cNvSpPr txBox="1"/>
          <p:nvPr/>
        </p:nvSpPr>
        <p:spPr>
          <a:xfrm>
            <a:off x="4051176" y="27445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P0</a:t>
            </a:r>
            <a:endParaRPr sz="1200">
              <a:solidFill>
                <a:schemeClr val="dk1"/>
              </a:solidFill>
              <a:latin typeface="Calibri"/>
              <a:ea typeface="Calibri"/>
              <a:cs typeface="Calibri"/>
              <a:sym typeface="Calibri"/>
            </a:endParaRPr>
          </a:p>
        </p:txBody>
      </p:sp>
      <p:sp>
        <p:nvSpPr>
          <p:cNvPr id="822" name="Google Shape;822;p23"/>
          <p:cNvSpPr txBox="1"/>
          <p:nvPr/>
        </p:nvSpPr>
        <p:spPr>
          <a:xfrm>
            <a:off x="4479724" y="27445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P1</a:t>
            </a:r>
            <a:endParaRPr sz="1200">
              <a:solidFill>
                <a:schemeClr val="dk1"/>
              </a:solidFill>
              <a:latin typeface="Calibri"/>
              <a:ea typeface="Calibri"/>
              <a:cs typeface="Calibri"/>
              <a:sym typeface="Calibri"/>
            </a:endParaRPr>
          </a:p>
        </p:txBody>
      </p:sp>
      <p:sp>
        <p:nvSpPr>
          <p:cNvPr id="823" name="Google Shape;823;p23"/>
          <p:cNvSpPr txBox="1"/>
          <p:nvPr/>
        </p:nvSpPr>
        <p:spPr>
          <a:xfrm>
            <a:off x="5537076" y="27445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P2</a:t>
            </a:r>
            <a:endParaRPr sz="1200">
              <a:solidFill>
                <a:schemeClr val="dk1"/>
              </a:solidFill>
              <a:latin typeface="Calibri"/>
              <a:ea typeface="Calibri"/>
              <a:cs typeface="Calibri"/>
              <a:sym typeface="Calibri"/>
            </a:endParaRPr>
          </a:p>
        </p:txBody>
      </p:sp>
      <p:sp>
        <p:nvSpPr>
          <p:cNvPr id="824" name="Google Shape;824;p23"/>
          <p:cNvSpPr txBox="1"/>
          <p:nvPr/>
        </p:nvSpPr>
        <p:spPr>
          <a:xfrm>
            <a:off x="6222876" y="28588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P3</a:t>
            </a:r>
            <a:endParaRPr sz="1200">
              <a:solidFill>
                <a:schemeClr val="dk1"/>
              </a:solidFill>
              <a:latin typeface="Calibri"/>
              <a:ea typeface="Calibri"/>
              <a:cs typeface="Calibri"/>
              <a:sym typeface="Calibri"/>
            </a:endParaRPr>
          </a:p>
        </p:txBody>
      </p:sp>
      <p:sp>
        <p:nvSpPr>
          <p:cNvPr id="825" name="Google Shape;825;p23"/>
          <p:cNvSpPr txBox="1"/>
          <p:nvPr/>
        </p:nvSpPr>
        <p:spPr>
          <a:xfrm>
            <a:off x="3822576" y="34303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T1</a:t>
            </a:r>
            <a:endParaRPr sz="1200">
              <a:solidFill>
                <a:schemeClr val="dk1"/>
              </a:solidFill>
              <a:latin typeface="Calibri"/>
              <a:ea typeface="Calibri"/>
              <a:cs typeface="Calibri"/>
              <a:sym typeface="Calibri"/>
            </a:endParaRPr>
          </a:p>
        </p:txBody>
      </p:sp>
      <p:sp>
        <p:nvSpPr>
          <p:cNvPr id="826" name="Google Shape;826;p23"/>
          <p:cNvSpPr txBox="1"/>
          <p:nvPr/>
        </p:nvSpPr>
        <p:spPr>
          <a:xfrm>
            <a:off x="6108576" y="34303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T2</a:t>
            </a:r>
            <a:endParaRPr sz="1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2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Trebuchet MS"/>
              <a:buNone/>
            </a:pPr>
            <a:r>
              <a:rPr lang="es-ES" dirty="0"/>
              <a:t>Ejemplos de Redes de Petri</a:t>
            </a:r>
            <a:endParaRPr dirty="0"/>
          </a:p>
        </p:txBody>
      </p:sp>
      <p:sp>
        <p:nvSpPr>
          <p:cNvPr id="2" name="Marcador de texto 1">
            <a:extLst>
              <a:ext uri="{FF2B5EF4-FFF2-40B4-BE49-F238E27FC236}">
                <a16:creationId xmlns:a16="http://schemas.microsoft.com/office/drawing/2014/main" id="{3C9835C3-69E9-6F56-E639-61FA743D08DA}"/>
              </a:ext>
            </a:extLst>
          </p:cNvPr>
          <p:cNvSpPr>
            <a:spLocks noGrp="1"/>
          </p:cNvSpPr>
          <p:nvPr>
            <p:ph type="body" idx="1"/>
          </p:nvPr>
        </p:nvSpPr>
        <p:spPr/>
        <p:txBody>
          <a:bodyPr/>
          <a:lstStyle/>
          <a:p>
            <a:endParaRPr lang="es-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sp>
        <p:nvSpPr>
          <p:cNvPr id="845" name="Google Shape;845;p25"/>
          <p:cNvSpPr txBox="1">
            <a:spLocks noGrp="1"/>
          </p:cNvSpPr>
          <p:nvPr>
            <p:ph type="body" idx="1"/>
          </p:nvPr>
        </p:nvSpPr>
        <p:spPr>
          <a:xfrm>
            <a:off x="168275" y="1917043"/>
            <a:ext cx="6973146" cy="3766185"/>
          </a:xfrm>
          <a:prstGeom prst="rect">
            <a:avLst/>
          </a:prstGeom>
          <a:noFill/>
          <a:ln>
            <a:noFill/>
          </a:ln>
        </p:spPr>
        <p:txBody>
          <a:bodyPr spcFirstLastPara="1" wrap="square" lIns="91425" tIns="45700" rIns="91425" bIns="45700" anchor="t" anchorCtr="0">
            <a:normAutofit lnSpcReduction="10000"/>
          </a:bodyPr>
          <a:lstStyle/>
          <a:p>
            <a:pPr marL="68263" lvl="0" indent="-177800" algn="ctr" rtl="0">
              <a:lnSpc>
                <a:spcPct val="85000"/>
              </a:lnSpc>
              <a:spcBef>
                <a:spcPts val="0"/>
              </a:spcBef>
              <a:spcAft>
                <a:spcPts val="0"/>
              </a:spcAft>
              <a:buSzPts val="2800"/>
              <a:buChar char="»"/>
            </a:pPr>
            <a:r>
              <a:rPr lang="es-ES" sz="2800"/>
              <a:t>Este ejemplo considera un sistema de manufactura flexible donde se tiene una banda transportadora por donde arriban piezas para ser procesadas.</a:t>
            </a:r>
            <a:endParaRPr/>
          </a:p>
          <a:p>
            <a:pPr marL="68263" lvl="0" indent="-177800" algn="ctr" rtl="0">
              <a:lnSpc>
                <a:spcPct val="85000"/>
              </a:lnSpc>
              <a:spcBef>
                <a:spcPts val="975"/>
              </a:spcBef>
              <a:spcAft>
                <a:spcPts val="0"/>
              </a:spcAft>
              <a:buSzPts val="2800"/>
              <a:buChar char="»"/>
            </a:pPr>
            <a:r>
              <a:rPr lang="es-ES" sz="2800"/>
              <a:t>Estas piezas son tomadas por un brazo de robot que las deposita en una máquina para su procesamiento. </a:t>
            </a:r>
            <a:endParaRPr sz="2800"/>
          </a:p>
          <a:p>
            <a:pPr marL="68263" lvl="0" indent="-177800" algn="ctr" rtl="0">
              <a:lnSpc>
                <a:spcPct val="85000"/>
              </a:lnSpc>
              <a:spcBef>
                <a:spcPts val="975"/>
              </a:spcBef>
              <a:spcAft>
                <a:spcPts val="0"/>
              </a:spcAft>
              <a:buSzPts val="2800"/>
              <a:buChar char="»"/>
            </a:pPr>
            <a:r>
              <a:rPr lang="es-ES" sz="2800"/>
              <a:t>Al finalizar el proceso, el brazo de robot vuelve a tomar la pieza para depositarla en una banda de salida.</a:t>
            </a:r>
            <a:endParaRPr sz="2800"/>
          </a:p>
        </p:txBody>
      </p:sp>
      <p:sp>
        <p:nvSpPr>
          <p:cNvPr id="846" name="Google Shape;846;p2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47" name="Google Shape;847;p2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pic>
        <p:nvPicPr>
          <p:cNvPr id="848" name="Google Shape;848;p25"/>
          <p:cNvPicPr preferRelativeResize="0"/>
          <p:nvPr/>
        </p:nvPicPr>
        <p:blipFill rotWithShape="1">
          <a:blip r:embed="rId3">
            <a:alphaModFix/>
          </a:blip>
          <a:srcRect/>
          <a:stretch/>
        </p:blipFill>
        <p:spPr>
          <a:xfrm>
            <a:off x="7179772" y="35833"/>
            <a:ext cx="4914900" cy="5791200"/>
          </a:xfrm>
          <a:prstGeom prst="rect">
            <a:avLst/>
          </a:prstGeom>
          <a:noFill/>
          <a:ln>
            <a:noFill/>
          </a:ln>
        </p:spPr>
      </p:pic>
      <p:sp>
        <p:nvSpPr>
          <p:cNvPr id="849" name="Google Shape;849;p25"/>
          <p:cNvSpPr txBox="1"/>
          <p:nvPr/>
        </p:nvSpPr>
        <p:spPr>
          <a:xfrm>
            <a:off x="3607724" y="637407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a:solidFill>
                  <a:schemeClr val="dk1"/>
                </a:solidFill>
                <a:latin typeface="Calibri"/>
                <a:ea typeface="Calibri"/>
                <a:cs typeface="Calibri"/>
                <a:sym typeface="Calibri"/>
              </a:rPr>
              <a:t>Zhou, M., Venkatesh, K., 1999. Modeling, Simulation, and Control of Flexible Manufacturing Systems. Series in Intelligent Control and Intelligent Automation 6, World Scientific Publishing</a:t>
            </a:r>
            <a:endParaRPr sz="9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26"/>
          <p:cNvSpPr txBox="1">
            <a:spLocks noGrp="1"/>
          </p:cNvSpPr>
          <p:nvPr>
            <p:ph type="title"/>
          </p:nvPr>
        </p:nvSpPr>
        <p:spPr>
          <a:xfrm>
            <a:off x="1966" y="-236609"/>
            <a:ext cx="10806112" cy="12731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pic>
        <p:nvPicPr>
          <p:cNvPr id="863" name="Google Shape;863;p26"/>
          <p:cNvPicPr preferRelativeResize="0">
            <a:picLocks noGrp="1"/>
          </p:cNvPicPr>
          <p:nvPr>
            <p:ph type="body" idx="1"/>
          </p:nvPr>
        </p:nvPicPr>
        <p:blipFill rotWithShape="1">
          <a:blip r:embed="rId3">
            <a:alphaModFix/>
          </a:blip>
          <a:srcRect/>
          <a:stretch/>
        </p:blipFill>
        <p:spPr>
          <a:xfrm>
            <a:off x="468328" y="631172"/>
            <a:ext cx="5785775" cy="5677798"/>
          </a:xfrm>
          <a:prstGeom prst="rect">
            <a:avLst/>
          </a:prstGeom>
          <a:noFill/>
          <a:ln>
            <a:noFill/>
          </a:ln>
        </p:spPr>
      </p:pic>
      <p:sp>
        <p:nvSpPr>
          <p:cNvPr id="859" name="Google Shape;859;p26"/>
          <p:cNvSpPr txBox="1">
            <a:spLocks noGrp="1"/>
          </p:cNvSpPr>
          <p:nvPr>
            <p:ph type="ftr" idx="11"/>
          </p:nvPr>
        </p:nvSpPr>
        <p:spPr>
          <a:xfrm>
            <a:off x="3842703" y="5943870"/>
            <a:ext cx="48228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60" name="Google Shape;860;p2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pic>
        <p:nvPicPr>
          <p:cNvPr id="861" name="Google Shape;861;p26"/>
          <p:cNvPicPr preferRelativeResize="0"/>
          <p:nvPr/>
        </p:nvPicPr>
        <p:blipFill rotWithShape="1">
          <a:blip r:embed="rId4">
            <a:alphaModFix/>
          </a:blip>
          <a:srcRect/>
          <a:stretch/>
        </p:blipFill>
        <p:spPr>
          <a:xfrm>
            <a:off x="6720465" y="255547"/>
            <a:ext cx="5346067" cy="6299241"/>
          </a:xfrm>
          <a:prstGeom prst="rect">
            <a:avLst/>
          </a:prstGeom>
          <a:noFill/>
          <a:ln>
            <a:noFill/>
          </a:ln>
        </p:spPr>
      </p:pic>
      <p:sp>
        <p:nvSpPr>
          <p:cNvPr id="862" name="Google Shape;862;p26"/>
          <p:cNvSpPr txBox="1"/>
          <p:nvPr/>
        </p:nvSpPr>
        <p:spPr>
          <a:xfrm>
            <a:off x="3755967" y="585749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dirty="0">
                <a:solidFill>
                  <a:schemeClr val="dk1"/>
                </a:solidFill>
                <a:latin typeface="Calibri"/>
                <a:ea typeface="Calibri"/>
                <a:cs typeface="Calibri"/>
                <a:sym typeface="Calibri"/>
              </a:rPr>
              <a:t>Zhou, M., </a:t>
            </a:r>
            <a:r>
              <a:rPr lang="es-ES" sz="900" dirty="0" err="1">
                <a:solidFill>
                  <a:schemeClr val="dk1"/>
                </a:solidFill>
                <a:latin typeface="Calibri"/>
                <a:ea typeface="Calibri"/>
                <a:cs typeface="Calibri"/>
                <a:sym typeface="Calibri"/>
              </a:rPr>
              <a:t>Venkatesh</a:t>
            </a:r>
            <a:r>
              <a:rPr lang="es-ES" sz="900" dirty="0">
                <a:solidFill>
                  <a:schemeClr val="dk1"/>
                </a:solidFill>
                <a:latin typeface="Calibri"/>
                <a:ea typeface="Calibri"/>
                <a:cs typeface="Calibri"/>
                <a:sym typeface="Calibri"/>
              </a:rPr>
              <a:t>, K., 1999. </a:t>
            </a:r>
            <a:r>
              <a:rPr lang="es-ES" sz="900" dirty="0" err="1">
                <a:solidFill>
                  <a:schemeClr val="dk1"/>
                </a:solidFill>
                <a:latin typeface="Calibri"/>
                <a:ea typeface="Calibri"/>
                <a:cs typeface="Calibri"/>
                <a:sym typeface="Calibri"/>
              </a:rPr>
              <a:t>Modeling</a:t>
            </a:r>
            <a:r>
              <a:rPr lang="es-ES" sz="900" dirty="0">
                <a:solidFill>
                  <a:schemeClr val="dk1"/>
                </a:solidFill>
                <a:latin typeface="Calibri"/>
                <a:ea typeface="Calibri"/>
                <a:cs typeface="Calibri"/>
                <a:sym typeface="Calibri"/>
              </a:rPr>
              <a:t>, </a:t>
            </a:r>
            <a:r>
              <a:rPr lang="es-ES" sz="900" dirty="0" err="1">
                <a:solidFill>
                  <a:schemeClr val="dk1"/>
                </a:solidFill>
                <a:latin typeface="Calibri"/>
                <a:ea typeface="Calibri"/>
                <a:cs typeface="Calibri"/>
                <a:sym typeface="Calibri"/>
              </a:rPr>
              <a:t>Simulation</a:t>
            </a:r>
            <a:r>
              <a:rPr lang="es-ES" sz="900" dirty="0">
                <a:solidFill>
                  <a:schemeClr val="dk1"/>
                </a:solidFill>
                <a:latin typeface="Calibri"/>
                <a:ea typeface="Calibri"/>
                <a:cs typeface="Calibri"/>
                <a:sym typeface="Calibri"/>
              </a:rPr>
              <a:t>, and Control </a:t>
            </a:r>
            <a:r>
              <a:rPr lang="es-ES" sz="900" dirty="0" err="1">
                <a:solidFill>
                  <a:schemeClr val="dk1"/>
                </a:solidFill>
                <a:latin typeface="Calibri"/>
                <a:ea typeface="Calibri"/>
                <a:cs typeface="Calibri"/>
                <a:sym typeface="Calibri"/>
              </a:rPr>
              <a:t>of</a:t>
            </a:r>
            <a:r>
              <a:rPr lang="es-ES" sz="900" dirty="0">
                <a:solidFill>
                  <a:schemeClr val="dk1"/>
                </a:solidFill>
                <a:latin typeface="Calibri"/>
                <a:ea typeface="Calibri"/>
                <a:cs typeface="Calibri"/>
                <a:sym typeface="Calibri"/>
              </a:rPr>
              <a:t> Flexible </a:t>
            </a:r>
            <a:r>
              <a:rPr lang="es-ES" sz="900" dirty="0" err="1">
                <a:solidFill>
                  <a:schemeClr val="dk1"/>
                </a:solidFill>
                <a:latin typeface="Calibri"/>
                <a:ea typeface="Calibri"/>
                <a:cs typeface="Calibri"/>
                <a:sym typeface="Calibri"/>
              </a:rPr>
              <a:t>Manufacturing</a:t>
            </a:r>
            <a:r>
              <a:rPr lang="es-ES" sz="900" dirty="0">
                <a:solidFill>
                  <a:schemeClr val="dk1"/>
                </a:solidFill>
                <a:latin typeface="Calibri"/>
                <a:ea typeface="Calibri"/>
                <a:cs typeface="Calibri"/>
                <a:sym typeface="Calibri"/>
              </a:rPr>
              <a:t> </a:t>
            </a:r>
            <a:r>
              <a:rPr lang="es-ES" sz="900" dirty="0" err="1">
                <a:solidFill>
                  <a:schemeClr val="dk1"/>
                </a:solidFill>
                <a:latin typeface="Calibri"/>
                <a:ea typeface="Calibri"/>
                <a:cs typeface="Calibri"/>
                <a:sym typeface="Calibri"/>
              </a:rPr>
              <a:t>Systems</a:t>
            </a:r>
            <a:r>
              <a:rPr lang="es-ES" sz="900" dirty="0">
                <a:solidFill>
                  <a:schemeClr val="dk1"/>
                </a:solidFill>
                <a:latin typeface="Calibri"/>
                <a:ea typeface="Calibri"/>
                <a:cs typeface="Calibri"/>
                <a:sym typeface="Calibri"/>
              </a:rPr>
              <a:t>. Series in </a:t>
            </a:r>
            <a:r>
              <a:rPr lang="es-ES" sz="900" dirty="0" err="1">
                <a:solidFill>
                  <a:schemeClr val="dk1"/>
                </a:solidFill>
                <a:latin typeface="Calibri"/>
                <a:ea typeface="Calibri"/>
                <a:cs typeface="Calibri"/>
                <a:sym typeface="Calibri"/>
              </a:rPr>
              <a:t>Intelligent</a:t>
            </a:r>
            <a:r>
              <a:rPr lang="es-ES" sz="900" dirty="0">
                <a:solidFill>
                  <a:schemeClr val="dk1"/>
                </a:solidFill>
                <a:latin typeface="Calibri"/>
                <a:ea typeface="Calibri"/>
                <a:cs typeface="Calibri"/>
                <a:sym typeface="Calibri"/>
              </a:rPr>
              <a:t> Control and </a:t>
            </a:r>
            <a:r>
              <a:rPr lang="es-ES" sz="900" dirty="0" err="1">
                <a:solidFill>
                  <a:schemeClr val="dk1"/>
                </a:solidFill>
                <a:latin typeface="Calibri"/>
                <a:ea typeface="Calibri"/>
                <a:cs typeface="Calibri"/>
                <a:sym typeface="Calibri"/>
              </a:rPr>
              <a:t>Intelligent</a:t>
            </a:r>
            <a:r>
              <a:rPr lang="es-ES" sz="900" dirty="0">
                <a:solidFill>
                  <a:schemeClr val="dk1"/>
                </a:solidFill>
                <a:latin typeface="Calibri"/>
                <a:ea typeface="Calibri"/>
                <a:cs typeface="Calibri"/>
                <a:sym typeface="Calibri"/>
              </a:rPr>
              <a:t> </a:t>
            </a:r>
            <a:r>
              <a:rPr lang="es-ES" sz="900" dirty="0" err="1">
                <a:solidFill>
                  <a:schemeClr val="dk1"/>
                </a:solidFill>
                <a:latin typeface="Calibri"/>
                <a:ea typeface="Calibri"/>
                <a:cs typeface="Calibri"/>
                <a:sym typeface="Calibri"/>
              </a:rPr>
              <a:t>Automation</a:t>
            </a:r>
            <a:r>
              <a:rPr lang="es-ES" sz="900" dirty="0">
                <a:solidFill>
                  <a:schemeClr val="dk1"/>
                </a:solidFill>
                <a:latin typeface="Calibri"/>
                <a:ea typeface="Calibri"/>
                <a:cs typeface="Calibri"/>
                <a:sym typeface="Calibri"/>
              </a:rPr>
              <a:t> 6, </a:t>
            </a:r>
            <a:r>
              <a:rPr lang="es-ES" sz="900" dirty="0" err="1">
                <a:solidFill>
                  <a:schemeClr val="dk1"/>
                </a:solidFill>
                <a:latin typeface="Calibri"/>
                <a:ea typeface="Calibri"/>
                <a:cs typeface="Calibri"/>
                <a:sym typeface="Calibri"/>
              </a:rPr>
              <a:t>World</a:t>
            </a:r>
            <a:r>
              <a:rPr lang="es-ES" sz="900" dirty="0">
                <a:solidFill>
                  <a:schemeClr val="dk1"/>
                </a:solidFill>
                <a:latin typeface="Calibri"/>
                <a:ea typeface="Calibri"/>
                <a:cs typeface="Calibri"/>
                <a:sym typeface="Calibri"/>
              </a:rPr>
              <a:t> </a:t>
            </a:r>
            <a:r>
              <a:rPr lang="es-ES" sz="900" dirty="0" err="1">
                <a:solidFill>
                  <a:schemeClr val="dk1"/>
                </a:solidFill>
                <a:latin typeface="Calibri"/>
                <a:ea typeface="Calibri"/>
                <a:cs typeface="Calibri"/>
                <a:sym typeface="Calibri"/>
              </a:rPr>
              <a:t>Scientific</a:t>
            </a:r>
            <a:r>
              <a:rPr lang="es-ES" sz="900" dirty="0">
                <a:solidFill>
                  <a:schemeClr val="dk1"/>
                </a:solidFill>
                <a:latin typeface="Calibri"/>
                <a:ea typeface="Calibri"/>
                <a:cs typeface="Calibri"/>
                <a:sym typeface="Calibri"/>
              </a:rPr>
              <a:t> Publishing</a:t>
            </a:r>
            <a:endParaRPr sz="900" dirty="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27"/>
          <p:cNvSpPr txBox="1">
            <a:spLocks noGrp="1"/>
          </p:cNvSpPr>
          <p:nvPr>
            <p:ph type="title"/>
          </p:nvPr>
        </p:nvSpPr>
        <p:spPr>
          <a:xfrm>
            <a:off x="0" y="-281808"/>
            <a:ext cx="10806112" cy="12731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pic>
        <p:nvPicPr>
          <p:cNvPr id="876" name="Google Shape;876;p27"/>
          <p:cNvPicPr preferRelativeResize="0">
            <a:picLocks noGrp="1"/>
          </p:cNvPicPr>
          <p:nvPr>
            <p:ph type="body" idx="1"/>
          </p:nvPr>
        </p:nvPicPr>
        <p:blipFill rotWithShape="1">
          <a:blip r:embed="rId3">
            <a:alphaModFix/>
          </a:blip>
          <a:srcRect/>
          <a:stretch/>
        </p:blipFill>
        <p:spPr>
          <a:xfrm>
            <a:off x="161267" y="787791"/>
            <a:ext cx="5713537" cy="5586285"/>
          </a:xfrm>
          <a:prstGeom prst="rect">
            <a:avLst/>
          </a:prstGeom>
          <a:noFill/>
          <a:ln>
            <a:noFill/>
          </a:ln>
        </p:spPr>
      </p:pic>
      <p:sp>
        <p:nvSpPr>
          <p:cNvPr id="873" name="Google Shape;873;p2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74" name="Google Shape;874;p2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27</a:t>
            </a:fld>
            <a:endParaRPr/>
          </a:p>
        </p:txBody>
      </p:sp>
      <p:sp>
        <p:nvSpPr>
          <p:cNvPr id="875" name="Google Shape;875;p27"/>
          <p:cNvSpPr txBox="1"/>
          <p:nvPr/>
        </p:nvSpPr>
        <p:spPr>
          <a:xfrm>
            <a:off x="3607724" y="637407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a:solidFill>
                  <a:schemeClr val="dk1"/>
                </a:solidFill>
                <a:latin typeface="Calibri"/>
                <a:ea typeface="Calibri"/>
                <a:cs typeface="Calibri"/>
                <a:sym typeface="Calibri"/>
              </a:rPr>
              <a:t>Zhou, M., Venkatesh, K., 1999. Modeling, Simulation, and Control of Flexible Manufacturing Systems. Series in Intelligent Control and Intelligent Automation 6, World Scientific Publishing</a:t>
            </a:r>
            <a:endParaRPr sz="900">
              <a:solidFill>
                <a:schemeClr val="dk1"/>
              </a:solidFill>
              <a:latin typeface="Calibri"/>
              <a:ea typeface="Calibri"/>
              <a:cs typeface="Calibri"/>
              <a:sym typeface="Calibri"/>
            </a:endParaRPr>
          </a:p>
        </p:txBody>
      </p:sp>
      <p:sp>
        <p:nvSpPr>
          <p:cNvPr id="877" name="Google Shape;877;p27"/>
          <p:cNvSpPr txBox="1"/>
          <p:nvPr/>
        </p:nvSpPr>
        <p:spPr>
          <a:xfrm>
            <a:off x="6086944" y="296019"/>
            <a:ext cx="6207025" cy="378565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dirty="0">
                <a:solidFill>
                  <a:schemeClr val="dk1"/>
                </a:solidFill>
                <a:latin typeface="Calibri"/>
                <a:ea typeface="Calibri"/>
                <a:cs typeface="Calibri"/>
                <a:sym typeface="Calibri"/>
              </a:rPr>
              <a:t>El </a:t>
            </a:r>
            <a:r>
              <a:rPr lang="es-ES" sz="2400" b="1" dirty="0">
                <a:solidFill>
                  <a:schemeClr val="dk1"/>
                </a:solidFill>
                <a:latin typeface="Calibri"/>
                <a:ea typeface="Calibri"/>
                <a:cs typeface="Calibri"/>
                <a:sym typeface="Calibri"/>
              </a:rPr>
              <a:t>estado inicial </a:t>
            </a:r>
            <a:r>
              <a:rPr lang="es-ES" sz="2400" dirty="0">
                <a:solidFill>
                  <a:schemeClr val="dk1"/>
                </a:solidFill>
                <a:latin typeface="Calibri"/>
                <a:ea typeface="Calibri"/>
                <a:cs typeface="Calibri"/>
                <a:sym typeface="Calibri"/>
              </a:rPr>
              <a:t>del sistema modelado por la </a:t>
            </a:r>
            <a:r>
              <a:rPr lang="es-ES" sz="2400" dirty="0" err="1">
                <a:solidFill>
                  <a:schemeClr val="dk1"/>
                </a:solidFill>
                <a:latin typeface="Calibri"/>
                <a:ea typeface="Calibri"/>
                <a:cs typeface="Calibri"/>
                <a:sym typeface="Calibri"/>
              </a:rPr>
              <a:t>RdP</a:t>
            </a:r>
            <a:r>
              <a:rPr lang="es-ES" sz="2400" dirty="0">
                <a:solidFill>
                  <a:schemeClr val="dk1"/>
                </a:solidFill>
                <a:latin typeface="Calibri"/>
                <a:ea typeface="Calibri"/>
                <a:cs typeface="Calibri"/>
                <a:sym typeface="Calibri"/>
              </a:rPr>
              <a:t> indica que existe una pieza en la banda de entrada (p1), que el brazo de robot está listo para tomar alguna pieza (p2) y que la máquina de proceso también está disponible (p4).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dirty="0">
                <a:solidFill>
                  <a:schemeClr val="dk1"/>
                </a:solidFill>
                <a:latin typeface="Calibri"/>
                <a:ea typeface="Calibri"/>
                <a:cs typeface="Calibri"/>
                <a:sym typeface="Calibri"/>
              </a:rPr>
              <a:t>El marcado de este estado sería M0 = (1 1 0 1 0 0 0), que corresponden a los tokens de los lugares M0 = (p1 p2 … p7), respectivamente.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grpSp>
        <p:nvGrpSpPr>
          <p:cNvPr id="878" name="Google Shape;878;p27"/>
          <p:cNvGrpSpPr/>
          <p:nvPr/>
        </p:nvGrpSpPr>
        <p:grpSpPr>
          <a:xfrm>
            <a:off x="1207766" y="3675208"/>
            <a:ext cx="10970651" cy="2883534"/>
            <a:chOff x="1207766" y="3675208"/>
            <a:chExt cx="10970651" cy="2883534"/>
          </a:xfrm>
        </p:grpSpPr>
        <p:sp>
          <p:nvSpPr>
            <p:cNvPr id="879" name="Google Shape;879;p27"/>
            <p:cNvSpPr/>
            <p:nvPr/>
          </p:nvSpPr>
          <p:spPr>
            <a:xfrm>
              <a:off x="6082417" y="4342751"/>
              <a:ext cx="6096000" cy="2215991"/>
            </a:xfrm>
            <a:prstGeom prst="rect">
              <a:avLst/>
            </a:prstGeom>
            <a:solidFill>
              <a:srgbClr val="F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dirty="0">
                  <a:solidFill>
                    <a:schemeClr val="dk1"/>
                  </a:solidFill>
                  <a:latin typeface="Calibri"/>
                  <a:ea typeface="Calibri"/>
                  <a:cs typeface="Calibri"/>
                  <a:sym typeface="Calibri"/>
                </a:rPr>
                <a:t>La </a:t>
              </a:r>
              <a:r>
                <a:rPr lang="es-ES" sz="2400" b="1" dirty="0">
                  <a:solidFill>
                    <a:schemeClr val="dk1"/>
                  </a:solidFill>
                  <a:latin typeface="Calibri"/>
                  <a:ea typeface="Calibri"/>
                  <a:cs typeface="Calibri"/>
                  <a:sym typeface="Calibri"/>
                </a:rPr>
                <a:t>transición t1 </a:t>
              </a:r>
              <a:r>
                <a:rPr lang="es-ES" sz="2400" dirty="0">
                  <a:solidFill>
                    <a:schemeClr val="dk1"/>
                  </a:solidFill>
                  <a:latin typeface="Calibri"/>
                  <a:ea typeface="Calibri"/>
                  <a:cs typeface="Calibri"/>
                  <a:sym typeface="Calibri"/>
                </a:rPr>
                <a:t>se encuentra </a:t>
              </a:r>
              <a:r>
                <a:rPr lang="es-ES" sz="2400" b="1" dirty="0">
                  <a:solidFill>
                    <a:schemeClr val="dk1"/>
                  </a:solidFill>
                  <a:latin typeface="Calibri"/>
                  <a:ea typeface="Calibri"/>
                  <a:cs typeface="Calibri"/>
                  <a:sym typeface="Calibri"/>
                </a:rPr>
                <a:t>habilitada</a:t>
              </a:r>
              <a:r>
                <a:rPr lang="es-ES" sz="2400" dirty="0">
                  <a:solidFill>
                    <a:schemeClr val="dk1"/>
                  </a:solidFill>
                  <a:latin typeface="Calibri"/>
                  <a:ea typeface="Calibri"/>
                  <a:cs typeface="Calibri"/>
                  <a:sym typeface="Calibri"/>
                </a:rPr>
                <a:t>, es decir, para que una pieza sea tomada por el brazo de robot es necesario que la pieza se encuentre en la banda de entrada y el brazo de robot se encuentre disponible..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880" name="Google Shape;880;p27"/>
            <p:cNvSpPr/>
            <p:nvPr/>
          </p:nvSpPr>
          <p:spPr>
            <a:xfrm rot="7584604">
              <a:off x="3607282" y="1275692"/>
              <a:ext cx="453669" cy="5252702"/>
            </a:xfrm>
            <a:prstGeom prst="downArrow">
              <a:avLst>
                <a:gd name="adj1" fmla="val 50000"/>
                <a:gd name="adj2"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90" name="Google Shape;890;p28"/>
          <p:cNvSpPr txBox="1">
            <a:spLocks noGrp="1"/>
          </p:cNvSpPr>
          <p:nvPr>
            <p:ph type="title"/>
          </p:nvPr>
        </p:nvSpPr>
        <p:spPr>
          <a:xfrm>
            <a:off x="-76993" y="-321198"/>
            <a:ext cx="10806112" cy="12731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pic>
        <p:nvPicPr>
          <p:cNvPr id="889" name="Google Shape;889;p28"/>
          <p:cNvPicPr preferRelativeResize="0">
            <a:picLocks noGrp="1"/>
          </p:cNvPicPr>
          <p:nvPr>
            <p:ph type="body" idx="1"/>
          </p:nvPr>
        </p:nvPicPr>
        <p:blipFill rotWithShape="1">
          <a:blip r:embed="rId3">
            <a:alphaModFix/>
          </a:blip>
          <a:srcRect r="882" b="52339"/>
          <a:stretch/>
        </p:blipFill>
        <p:spPr>
          <a:xfrm>
            <a:off x="360370" y="520505"/>
            <a:ext cx="11174175" cy="5529383"/>
          </a:xfrm>
          <a:prstGeom prst="rect">
            <a:avLst/>
          </a:prstGeom>
          <a:noFill/>
          <a:ln>
            <a:noFill/>
          </a:ln>
        </p:spPr>
      </p:pic>
      <p:sp>
        <p:nvSpPr>
          <p:cNvPr id="891" name="Google Shape;891;p2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92" name="Google Shape;892;p2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28</a:t>
            </a:fld>
            <a:endParaRPr/>
          </a:p>
        </p:txBody>
      </p:sp>
      <p:sp>
        <p:nvSpPr>
          <p:cNvPr id="893" name="Google Shape;893;p28"/>
          <p:cNvSpPr txBox="1"/>
          <p:nvPr/>
        </p:nvSpPr>
        <p:spPr>
          <a:xfrm>
            <a:off x="3607724" y="637407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a:solidFill>
                  <a:schemeClr val="dk1"/>
                </a:solidFill>
                <a:latin typeface="Calibri"/>
                <a:ea typeface="Calibri"/>
                <a:cs typeface="Calibri"/>
                <a:sym typeface="Calibri"/>
              </a:rPr>
              <a:t>Zhou, M., Venkatesh, K., 1999. Modeling, Simulation, and Control of Flexible Manufacturing Systems. Series in Intelligent Control and Intelligent Automation 6, World Scientific Publishing</a:t>
            </a:r>
            <a:endParaRPr sz="900">
              <a:solidFill>
                <a:schemeClr val="dk1"/>
              </a:solidFill>
              <a:latin typeface="Calibri"/>
              <a:ea typeface="Calibri"/>
              <a:cs typeface="Calibri"/>
              <a:sym typeface="Calibri"/>
            </a:endParaRPr>
          </a:p>
        </p:txBody>
      </p:sp>
      <p:sp>
        <p:nvSpPr>
          <p:cNvPr id="894" name="Google Shape;894;p28"/>
          <p:cNvSpPr txBox="1"/>
          <p:nvPr/>
        </p:nvSpPr>
        <p:spPr>
          <a:xfrm>
            <a:off x="3686185" y="4295561"/>
            <a:ext cx="3783760" cy="1754286"/>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dirty="0">
                <a:solidFill>
                  <a:schemeClr val="lt1"/>
                </a:solidFill>
                <a:latin typeface="Calibri"/>
                <a:ea typeface="Calibri"/>
                <a:cs typeface="Calibri"/>
                <a:sym typeface="Calibri"/>
              </a:rPr>
              <a:t>En la figura (a) se muestra el estado de la </a:t>
            </a:r>
            <a:r>
              <a:rPr lang="es-ES" sz="1800" b="1" dirty="0" err="1">
                <a:solidFill>
                  <a:schemeClr val="lt1"/>
                </a:solidFill>
                <a:latin typeface="Calibri"/>
                <a:ea typeface="Calibri"/>
                <a:cs typeface="Calibri"/>
                <a:sym typeface="Calibri"/>
              </a:rPr>
              <a:t>RdP</a:t>
            </a:r>
            <a:r>
              <a:rPr lang="es-ES" sz="1800" b="1" dirty="0">
                <a:solidFill>
                  <a:schemeClr val="lt1"/>
                </a:solidFill>
                <a:latin typeface="Calibri"/>
                <a:ea typeface="Calibri"/>
                <a:cs typeface="Calibri"/>
                <a:sym typeface="Calibri"/>
              </a:rPr>
              <a:t> M1 = (0 0 1 1 0 0 0) después del disparo de t1, que indica que la pieza está tomada por el brazo del robot y la máquina de procesamiento aún se encuentra disponible. </a:t>
            </a:r>
            <a:r>
              <a:rPr lang="es-ES" sz="1400" b="1" dirty="0">
                <a:solidFill>
                  <a:schemeClr val="lt1"/>
                </a:solidFill>
                <a:latin typeface="Calibri"/>
                <a:ea typeface="Calibri"/>
                <a:cs typeface="Calibri"/>
                <a:sym typeface="Calibri"/>
              </a:rPr>
              <a:t> </a:t>
            </a:r>
            <a:endParaRPr sz="1400" b="1" dirty="0">
              <a:solidFill>
                <a:schemeClr val="lt1"/>
              </a:solidFill>
              <a:latin typeface="Calibri"/>
              <a:ea typeface="Calibri"/>
              <a:cs typeface="Calibri"/>
              <a:sym typeface="Calibri"/>
            </a:endParaRPr>
          </a:p>
        </p:txBody>
      </p:sp>
      <p:sp>
        <p:nvSpPr>
          <p:cNvPr id="895" name="Google Shape;895;p28"/>
          <p:cNvSpPr/>
          <p:nvPr/>
        </p:nvSpPr>
        <p:spPr>
          <a:xfrm>
            <a:off x="9314411" y="4139917"/>
            <a:ext cx="2877589" cy="2031325"/>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dirty="0">
                <a:solidFill>
                  <a:schemeClr val="lt1"/>
                </a:solidFill>
                <a:latin typeface="Calibri"/>
                <a:ea typeface="Calibri"/>
                <a:cs typeface="Calibri"/>
                <a:sym typeface="Calibri"/>
              </a:rPr>
              <a:t>La figura (b) muestra el estado M2 = (0 1 0 0 1 0 0), obtenido después del disparo de t2, donde el brazo de robot está ahora disponible y la máquina de procesamiento se encuentra en operación.</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5" name="Google Shape;905;p29"/>
          <p:cNvSpPr txBox="1">
            <a:spLocks noGrp="1"/>
          </p:cNvSpPr>
          <p:nvPr>
            <p:ph type="title"/>
          </p:nvPr>
        </p:nvSpPr>
        <p:spPr>
          <a:xfrm>
            <a:off x="-76993" y="-321198"/>
            <a:ext cx="10806112" cy="12731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pic>
        <p:nvPicPr>
          <p:cNvPr id="904" name="Google Shape;904;p29"/>
          <p:cNvPicPr preferRelativeResize="0">
            <a:picLocks noGrp="1"/>
          </p:cNvPicPr>
          <p:nvPr>
            <p:ph type="body" idx="1"/>
          </p:nvPr>
        </p:nvPicPr>
        <p:blipFill rotWithShape="1">
          <a:blip r:embed="rId3">
            <a:alphaModFix/>
          </a:blip>
          <a:srcRect t="49488"/>
          <a:stretch/>
        </p:blipFill>
        <p:spPr>
          <a:xfrm>
            <a:off x="72653" y="637308"/>
            <a:ext cx="11491313" cy="6106100"/>
          </a:xfrm>
          <a:prstGeom prst="rect">
            <a:avLst/>
          </a:prstGeom>
          <a:noFill/>
          <a:ln>
            <a:noFill/>
          </a:ln>
        </p:spPr>
      </p:pic>
      <p:sp>
        <p:nvSpPr>
          <p:cNvPr id="906" name="Google Shape;906;p2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07" name="Google Shape;907;p2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29</a:t>
            </a:fld>
            <a:endParaRPr/>
          </a:p>
        </p:txBody>
      </p:sp>
      <p:sp>
        <p:nvSpPr>
          <p:cNvPr id="908" name="Google Shape;908;p29"/>
          <p:cNvSpPr txBox="1"/>
          <p:nvPr/>
        </p:nvSpPr>
        <p:spPr>
          <a:xfrm>
            <a:off x="3607724" y="637407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a:solidFill>
                  <a:schemeClr val="dk1"/>
                </a:solidFill>
                <a:latin typeface="Calibri"/>
                <a:ea typeface="Calibri"/>
                <a:cs typeface="Calibri"/>
                <a:sym typeface="Calibri"/>
              </a:rPr>
              <a:t>Zhou, M., Venkatesh, K., 1999. Modeling, Simulation, and Control of Flexible Manufacturing Systems. Series in Intelligent Control and Intelligent Automation 6, World Scientific Publishing</a:t>
            </a:r>
            <a:endParaRPr sz="900">
              <a:solidFill>
                <a:schemeClr val="dk1"/>
              </a:solidFill>
              <a:latin typeface="Calibri"/>
              <a:ea typeface="Calibri"/>
              <a:cs typeface="Calibri"/>
              <a:sym typeface="Calibri"/>
            </a:endParaRPr>
          </a:p>
        </p:txBody>
      </p:sp>
      <p:sp>
        <p:nvSpPr>
          <p:cNvPr id="909" name="Google Shape;909;p29"/>
          <p:cNvSpPr txBox="1"/>
          <p:nvPr/>
        </p:nvSpPr>
        <p:spPr>
          <a:xfrm>
            <a:off x="3607724" y="4178300"/>
            <a:ext cx="2861564" cy="2308324"/>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La figura (c) indica el estado alcanzado después del disparo de t3,  M3 = (0 0 0 1 0 1 0), donde el brazo de robot ha tomado la pieza de la máquina de procesamiento y ésta se encuentra disponible. </a:t>
            </a:r>
            <a:endParaRPr sz="1800">
              <a:solidFill>
                <a:schemeClr val="lt1"/>
              </a:solidFill>
              <a:latin typeface="Calibri"/>
              <a:ea typeface="Calibri"/>
              <a:cs typeface="Calibri"/>
              <a:sym typeface="Calibri"/>
            </a:endParaRPr>
          </a:p>
        </p:txBody>
      </p:sp>
      <p:sp>
        <p:nvSpPr>
          <p:cNvPr id="910" name="Google Shape;910;p29"/>
          <p:cNvSpPr/>
          <p:nvPr/>
        </p:nvSpPr>
        <p:spPr>
          <a:xfrm>
            <a:off x="9266238" y="4022464"/>
            <a:ext cx="2985071" cy="2862322"/>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La figura (d) muestra el estado del sistema con el marcado M4 = (0 1 0 1 0 0 1), después del disparo de la transición t4, donde la pieza ha sido colocada en la banda de salida, y tanto el brazo de robot como la máquina de procesamiento se encuentran disponibles. </a:t>
            </a:r>
            <a:endParaRPr/>
          </a:p>
        </p:txBody>
      </p:sp>
      <p:sp>
        <p:nvSpPr>
          <p:cNvPr id="911" name="Google Shape;911;p29"/>
          <p:cNvSpPr/>
          <p:nvPr/>
        </p:nvSpPr>
        <p:spPr>
          <a:xfrm>
            <a:off x="2687782" y="198642"/>
            <a:ext cx="8190983" cy="646331"/>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A partir del marcado M4 se habilita la transición t5, cuyo disparo generaría el marcado M0, el cual corresponde al estado inicial del sistema.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None/>
            </a:pPr>
            <a:r>
              <a:rPr lang="es-ES"/>
              <a:t>Técnicas de Especificación de Requerimientos</a:t>
            </a:r>
            <a:endParaRPr/>
          </a:p>
        </p:txBody>
      </p:sp>
      <p:sp>
        <p:nvSpPr>
          <p:cNvPr id="544" name="Google Shape;544;p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45" name="Google Shape;545;p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
        <p:nvSpPr>
          <p:cNvPr id="546" name="Google Shape;546;p3"/>
          <p:cNvSpPr txBox="1">
            <a:spLocks noGrp="1"/>
          </p:cNvSpPr>
          <p:nvPr>
            <p:ph type="body" idx="4294967295"/>
          </p:nvPr>
        </p:nvSpPr>
        <p:spPr>
          <a:xfrm>
            <a:off x="958850" y="1989138"/>
            <a:ext cx="11233150" cy="3455987"/>
          </a:xfrm>
          <a:prstGeom prst="rect">
            <a:avLst/>
          </a:prstGeom>
          <a:noFill/>
          <a:ln>
            <a:noFill/>
          </a:ln>
        </p:spPr>
        <p:txBody>
          <a:bodyPr spcFirstLastPara="1" wrap="square" lIns="91425" tIns="45700" rIns="91425" bIns="45700" anchor="t" anchorCtr="0">
            <a:normAutofit/>
          </a:bodyPr>
          <a:lstStyle/>
          <a:p>
            <a:pPr marL="68263" lvl="0" indent="-203200" algn="l" rtl="0">
              <a:lnSpc>
                <a:spcPct val="85000"/>
              </a:lnSpc>
              <a:spcBef>
                <a:spcPts val="0"/>
              </a:spcBef>
              <a:spcAft>
                <a:spcPts val="0"/>
              </a:spcAft>
              <a:buSzPts val="3200"/>
              <a:buChar char="»"/>
            </a:pPr>
            <a:r>
              <a:rPr lang="es-ES" sz="3200"/>
              <a:t>Estáticas</a:t>
            </a:r>
            <a:endParaRPr/>
          </a:p>
          <a:p>
            <a:pPr marL="260350" lvl="1" indent="-257175" algn="l" rtl="0">
              <a:lnSpc>
                <a:spcPct val="85000"/>
              </a:lnSpc>
              <a:spcBef>
                <a:spcPts val="450"/>
              </a:spcBef>
              <a:spcAft>
                <a:spcPts val="0"/>
              </a:spcAft>
              <a:buClr>
                <a:srgbClr val="262626"/>
              </a:buClr>
              <a:buSzPts val="2800"/>
              <a:buChar char=" "/>
            </a:pPr>
            <a:r>
              <a:rPr lang="es-ES" sz="2800"/>
              <a:t>Se describe el sistema a través de las entidades u objetos, sus atributos y sus relaciones con otros. No se describe como las relaciones cambian con el tiempo. </a:t>
            </a:r>
            <a:endParaRPr/>
          </a:p>
          <a:p>
            <a:pPr marL="260350" lvl="1" indent="-257175" algn="l" rtl="0">
              <a:lnSpc>
                <a:spcPct val="85000"/>
              </a:lnSpc>
              <a:spcBef>
                <a:spcPts val="450"/>
              </a:spcBef>
              <a:spcAft>
                <a:spcPts val="0"/>
              </a:spcAft>
              <a:buClr>
                <a:srgbClr val="262626"/>
              </a:buClr>
              <a:buSzPts val="2800"/>
              <a:buChar char=" "/>
            </a:pPr>
            <a:r>
              <a:rPr lang="es-ES" sz="2800"/>
              <a:t>Cuando el tiempo no es un factor mayor en la operación del sistema, es una descripción útil y adecuada.</a:t>
            </a:r>
            <a:endParaRPr/>
          </a:p>
          <a:p>
            <a:pPr marL="260350" lvl="1" indent="-257175" algn="l" rtl="0">
              <a:lnSpc>
                <a:spcPct val="85000"/>
              </a:lnSpc>
              <a:spcBef>
                <a:spcPts val="450"/>
              </a:spcBef>
              <a:spcAft>
                <a:spcPts val="0"/>
              </a:spcAft>
              <a:buClr>
                <a:srgbClr val="262626"/>
              </a:buClr>
              <a:buSzPts val="2800"/>
              <a:buChar char=" "/>
            </a:pPr>
            <a:r>
              <a:rPr lang="es-ES" sz="2800"/>
              <a:t>Ejemplos: Referencia indirecta, Relaciones de recurrencia, Definición axiomática, Expresiones regulares, Abstracciones de datos, entre otras.</a:t>
            </a:r>
            <a:endParaRPr/>
          </a:p>
          <a:p>
            <a:pPr marL="68263" lvl="0" indent="0" algn="l" rtl="0">
              <a:lnSpc>
                <a:spcPct val="85000"/>
              </a:lnSpc>
              <a:spcBef>
                <a:spcPts val="975"/>
              </a:spcBef>
              <a:spcAft>
                <a:spcPts val="0"/>
              </a:spcAft>
              <a:buSzPts val="2400"/>
              <a:buNone/>
            </a:pPr>
            <a:endParaRPr sz="240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Ejercicio para resolver paso a paso</a:t>
            </a:r>
            <a:endParaRPr dirty="0"/>
          </a:p>
        </p:txBody>
      </p:sp>
      <p:sp>
        <p:nvSpPr>
          <p:cNvPr id="917" name="Google Shape;917;p3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263" lvl="0" indent="-203200" algn="just" rtl="0">
              <a:lnSpc>
                <a:spcPct val="85000"/>
              </a:lnSpc>
              <a:spcBef>
                <a:spcPts val="0"/>
              </a:spcBef>
              <a:spcAft>
                <a:spcPts val="0"/>
              </a:spcAft>
              <a:buSzPts val="3200"/>
              <a:buChar char="»"/>
            </a:pPr>
            <a:r>
              <a:rPr lang="es-ES" sz="3200"/>
              <a:t>Los autos llegan a una estación de servicios para cargar combustible. La estación sólo posee lugar de espera para cinco autos. De no haber lugar quedará esperando fuera de la estación, hasta que se libere un lugar y pasará a esperar adentro. La estación tiene tres surtidores. Cada surtidor atiende de un auto a la vez. Una vez finalizada la carga, los autos pasan a esperar que se libere una de las dos cajas. Las cajas atienden de un auto a la vez. Una vez que ha realizado el pago, el auto se retira.</a:t>
            </a:r>
            <a:endParaRPr/>
          </a:p>
        </p:txBody>
      </p:sp>
      <p:sp>
        <p:nvSpPr>
          <p:cNvPr id="918" name="Google Shape;918;p3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19" name="Google Shape;919;p3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3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25" name="Google Shape;925;p3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31</a:t>
            </a:fld>
            <a:endParaRPr/>
          </a:p>
        </p:txBody>
      </p:sp>
      <p:pic>
        <p:nvPicPr>
          <p:cNvPr id="926" name="Google Shape;926;p31" descr="https://pixabay.com/static/uploads/photo/2012/04/28/18/23/gas-43874_960_720.png"/>
          <p:cNvPicPr preferRelativeResize="0"/>
          <p:nvPr/>
        </p:nvPicPr>
        <p:blipFill rotWithShape="1">
          <a:blip r:embed="rId3">
            <a:alphaModFix/>
          </a:blip>
          <a:srcRect/>
          <a:stretch/>
        </p:blipFill>
        <p:spPr>
          <a:xfrm>
            <a:off x="4805588" y="1556792"/>
            <a:ext cx="792088" cy="792088"/>
          </a:xfrm>
          <a:prstGeom prst="rect">
            <a:avLst/>
          </a:prstGeom>
          <a:noFill/>
          <a:ln>
            <a:noFill/>
          </a:ln>
        </p:spPr>
      </p:pic>
      <p:pic>
        <p:nvPicPr>
          <p:cNvPr id="927" name="Google Shape;927;p31"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928" name="Google Shape;928;p31" descr="https://pixabay.com/static/uploads/photo/2012/04/28/18/23/gas-43874_960_720.png"/>
          <p:cNvPicPr preferRelativeResize="0"/>
          <p:nvPr/>
        </p:nvPicPr>
        <p:blipFill rotWithShape="1">
          <a:blip r:embed="rId3">
            <a:alphaModFix/>
          </a:blip>
          <a:srcRect/>
          <a:stretch/>
        </p:blipFill>
        <p:spPr>
          <a:xfrm>
            <a:off x="4805588" y="4558637"/>
            <a:ext cx="792088" cy="792088"/>
          </a:xfrm>
          <a:prstGeom prst="rect">
            <a:avLst/>
          </a:prstGeom>
          <a:noFill/>
          <a:ln>
            <a:noFill/>
          </a:ln>
        </p:spPr>
      </p:pic>
      <p:sp>
        <p:nvSpPr>
          <p:cNvPr id="929" name="Google Shape;929;p31"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30" name="Google Shape;930;p31" descr="http://image.shutterstock.com/display_pic_with_logo/169/169,1184230450,18/stock-vector-cash-register-machine-symbol-3815086.jpg"/>
          <p:cNvPicPr preferRelativeResize="0"/>
          <p:nvPr/>
        </p:nvPicPr>
        <p:blipFill rotWithShape="1">
          <a:blip r:embed="rId4">
            <a:alphaModFix/>
          </a:blip>
          <a:srcRect/>
          <a:stretch/>
        </p:blipFill>
        <p:spPr>
          <a:xfrm>
            <a:off x="8967876" y="1591523"/>
            <a:ext cx="896054" cy="935879"/>
          </a:xfrm>
          <a:prstGeom prst="rect">
            <a:avLst/>
          </a:prstGeom>
          <a:noFill/>
          <a:ln>
            <a:noFill/>
          </a:ln>
        </p:spPr>
      </p:pic>
      <p:sp>
        <p:nvSpPr>
          <p:cNvPr id="931" name="Google Shape;931;p31"/>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31"/>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33" name="Google Shape;933;p31"/>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34" name="Google Shape;934;p31"/>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935" name="Google Shape;935;p31"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936" name="Google Shape;936;p31"/>
          <p:cNvSpPr txBox="1"/>
          <p:nvPr/>
        </p:nvSpPr>
        <p:spPr>
          <a:xfrm>
            <a:off x="3991047" y="43477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3 Surtidores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1 auto por surtidor </a:t>
            </a:r>
            <a:endParaRPr sz="1800" b="0" i="0" u="none" strike="noStrike" cap="small">
              <a:solidFill>
                <a:schemeClr val="dk1"/>
              </a:solidFill>
              <a:latin typeface="Calibri"/>
              <a:ea typeface="Calibri"/>
              <a:cs typeface="Calibri"/>
              <a:sym typeface="Calibri"/>
            </a:endParaRPr>
          </a:p>
        </p:txBody>
      </p:sp>
      <p:sp>
        <p:nvSpPr>
          <p:cNvPr id="937" name="Google Shape;937;p31"/>
          <p:cNvSpPr txBox="1"/>
          <p:nvPr/>
        </p:nvSpPr>
        <p:spPr>
          <a:xfrm>
            <a:off x="6810297" y="126592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Cola de espera </a:t>
            </a:r>
            <a:endParaRPr/>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para pagar (sin limite) </a:t>
            </a:r>
            <a:endParaRPr sz="1800" b="0" i="0" u="none" strike="noStrike" cap="small">
              <a:solidFill>
                <a:schemeClr val="dk1"/>
              </a:solidFill>
              <a:latin typeface="Calibri"/>
              <a:ea typeface="Calibri"/>
              <a:cs typeface="Calibri"/>
              <a:sym typeface="Calibri"/>
            </a:endParaRPr>
          </a:p>
        </p:txBody>
      </p:sp>
      <p:sp>
        <p:nvSpPr>
          <p:cNvPr id="938" name="Google Shape;938;p31"/>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939" name="Google Shape;939;p31"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940" name="Google Shape;940;p31"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941" name="Google Shape;941;p31"/>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942" name="Google Shape;942;p31"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sp>
        <p:nvSpPr>
          <p:cNvPr id="943" name="Google Shape;943;p31"/>
          <p:cNvSpPr txBox="1"/>
          <p:nvPr/>
        </p:nvSpPr>
        <p:spPr>
          <a:xfrm>
            <a:off x="9117853" y="472228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sp>
        <p:nvSpPr>
          <p:cNvPr id="944" name="Google Shape;944;p31"/>
          <p:cNvSpPr/>
          <p:nvPr/>
        </p:nvSpPr>
        <p:spPr>
          <a:xfrm>
            <a:off x="522778" y="4634470"/>
            <a:ext cx="346826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a:ea typeface="Calibri"/>
                <a:cs typeface="Calibri"/>
                <a:sym typeface="Calibri"/>
              </a:rPr>
              <a:t>Los autos llegan a una estación de servicios para cargar combustible. La estación sólo posee lugar de espera para cinco autos. De no haber lugar, quedará esperando fuera de la estación.</a:t>
            </a: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50" name="Google Shape;950;p3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32</a:t>
            </a:fld>
            <a:endParaRPr/>
          </a:p>
        </p:txBody>
      </p:sp>
      <p:pic>
        <p:nvPicPr>
          <p:cNvPr id="951" name="Google Shape;951;p32" descr="https://pixabay.com/static/uploads/photo/2012/04/28/18/23/gas-43874_960_720.png"/>
          <p:cNvPicPr preferRelativeResize="0"/>
          <p:nvPr/>
        </p:nvPicPr>
        <p:blipFill rotWithShape="1">
          <a:blip r:embed="rId3">
            <a:alphaModFix/>
          </a:blip>
          <a:srcRect/>
          <a:stretch/>
        </p:blipFill>
        <p:spPr>
          <a:xfrm>
            <a:off x="4805588" y="1556792"/>
            <a:ext cx="792088" cy="792088"/>
          </a:xfrm>
          <a:prstGeom prst="rect">
            <a:avLst/>
          </a:prstGeom>
          <a:noFill/>
          <a:ln>
            <a:noFill/>
          </a:ln>
        </p:spPr>
      </p:pic>
      <p:pic>
        <p:nvPicPr>
          <p:cNvPr id="952" name="Google Shape;952;p32"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953" name="Google Shape;953;p32" descr="https://pixabay.com/static/uploads/photo/2012/04/28/18/23/gas-43874_960_720.png"/>
          <p:cNvPicPr preferRelativeResize="0"/>
          <p:nvPr/>
        </p:nvPicPr>
        <p:blipFill rotWithShape="1">
          <a:blip r:embed="rId3">
            <a:alphaModFix/>
          </a:blip>
          <a:srcRect/>
          <a:stretch/>
        </p:blipFill>
        <p:spPr>
          <a:xfrm>
            <a:off x="4805588" y="4558637"/>
            <a:ext cx="792088" cy="792088"/>
          </a:xfrm>
          <a:prstGeom prst="rect">
            <a:avLst/>
          </a:prstGeom>
          <a:noFill/>
          <a:ln>
            <a:noFill/>
          </a:ln>
        </p:spPr>
      </p:pic>
      <p:sp>
        <p:nvSpPr>
          <p:cNvPr id="954" name="Google Shape;954;p32"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55" name="Google Shape;955;p32" descr="http://image.shutterstock.com/display_pic_with_logo/169/169,1184230450,18/stock-vector-cash-register-machine-symbol-3815086.jpg"/>
          <p:cNvPicPr preferRelativeResize="0"/>
          <p:nvPr/>
        </p:nvPicPr>
        <p:blipFill rotWithShape="1">
          <a:blip r:embed="rId4">
            <a:alphaModFix/>
          </a:blip>
          <a:srcRect/>
          <a:stretch/>
        </p:blipFill>
        <p:spPr>
          <a:xfrm>
            <a:off x="8967876" y="1591523"/>
            <a:ext cx="896054" cy="935879"/>
          </a:xfrm>
          <a:prstGeom prst="rect">
            <a:avLst/>
          </a:prstGeom>
          <a:noFill/>
          <a:ln>
            <a:noFill/>
          </a:ln>
        </p:spPr>
      </p:pic>
      <p:pic>
        <p:nvPicPr>
          <p:cNvPr id="956" name="Google Shape;956;p32" descr="https://pixabay.com/static/uploads/photo/2012/04/24/11/54/car-39596_640.png"/>
          <p:cNvPicPr preferRelativeResize="0"/>
          <p:nvPr/>
        </p:nvPicPr>
        <p:blipFill rotWithShape="1">
          <a:blip r:embed="rId5">
            <a:alphaModFix/>
          </a:blip>
          <a:srcRect/>
          <a:stretch/>
        </p:blipFill>
        <p:spPr>
          <a:xfrm flipH="1">
            <a:off x="4899039" y="2453551"/>
            <a:ext cx="821308" cy="410654"/>
          </a:xfrm>
          <a:prstGeom prst="rect">
            <a:avLst/>
          </a:prstGeom>
          <a:noFill/>
          <a:ln>
            <a:noFill/>
          </a:ln>
        </p:spPr>
      </p:pic>
      <p:pic>
        <p:nvPicPr>
          <p:cNvPr id="957" name="Google Shape;957;p32" descr="https://pixabay.com/static/uploads/photo/2012/04/24/11/54/car-39596_640.png"/>
          <p:cNvPicPr preferRelativeResize="0"/>
          <p:nvPr/>
        </p:nvPicPr>
        <p:blipFill rotWithShape="1">
          <a:blip r:embed="rId5">
            <a:alphaModFix/>
          </a:blip>
          <a:srcRect/>
          <a:stretch/>
        </p:blipFill>
        <p:spPr>
          <a:xfrm flipH="1">
            <a:off x="4776368" y="5472031"/>
            <a:ext cx="821308" cy="410654"/>
          </a:xfrm>
          <a:prstGeom prst="rect">
            <a:avLst/>
          </a:prstGeom>
          <a:noFill/>
          <a:ln>
            <a:noFill/>
          </a:ln>
        </p:spPr>
      </p:pic>
      <p:pic>
        <p:nvPicPr>
          <p:cNvPr id="958" name="Google Shape;958;p32" descr="https://pixabay.com/static/uploads/photo/2012/04/24/11/54/car-39596_640.png"/>
          <p:cNvPicPr preferRelativeResize="0"/>
          <p:nvPr/>
        </p:nvPicPr>
        <p:blipFill rotWithShape="1">
          <a:blip r:embed="rId5">
            <a:alphaModFix/>
          </a:blip>
          <a:srcRect/>
          <a:stretch/>
        </p:blipFill>
        <p:spPr>
          <a:xfrm flipH="1">
            <a:off x="2146214" y="3450657"/>
            <a:ext cx="821308" cy="410654"/>
          </a:xfrm>
          <a:prstGeom prst="rect">
            <a:avLst/>
          </a:prstGeom>
          <a:noFill/>
          <a:ln>
            <a:noFill/>
          </a:ln>
        </p:spPr>
      </p:pic>
      <p:pic>
        <p:nvPicPr>
          <p:cNvPr id="959" name="Google Shape;959;p32" descr="https://pixabay.com/static/uploads/photo/2012/04/24/11/54/car-39596_640.png"/>
          <p:cNvPicPr preferRelativeResize="0"/>
          <p:nvPr/>
        </p:nvPicPr>
        <p:blipFill rotWithShape="1">
          <a:blip r:embed="rId5">
            <a:alphaModFix/>
          </a:blip>
          <a:srcRect/>
          <a:stretch/>
        </p:blipFill>
        <p:spPr>
          <a:xfrm flipH="1">
            <a:off x="2107023" y="4511430"/>
            <a:ext cx="821308" cy="410654"/>
          </a:xfrm>
          <a:prstGeom prst="rect">
            <a:avLst/>
          </a:prstGeom>
          <a:noFill/>
          <a:ln>
            <a:noFill/>
          </a:ln>
        </p:spPr>
      </p:pic>
      <p:pic>
        <p:nvPicPr>
          <p:cNvPr id="960" name="Google Shape;960;p32" descr="https://pixabay.com/static/uploads/photo/2012/04/24/11/54/car-39596_640.png"/>
          <p:cNvPicPr preferRelativeResize="0"/>
          <p:nvPr/>
        </p:nvPicPr>
        <p:blipFill rotWithShape="1">
          <a:blip r:embed="rId5">
            <a:alphaModFix/>
          </a:blip>
          <a:srcRect/>
          <a:stretch/>
        </p:blipFill>
        <p:spPr>
          <a:xfrm flipH="1">
            <a:off x="2137708" y="2849286"/>
            <a:ext cx="821308" cy="410654"/>
          </a:xfrm>
          <a:prstGeom prst="rect">
            <a:avLst/>
          </a:prstGeom>
          <a:noFill/>
          <a:ln>
            <a:noFill/>
          </a:ln>
        </p:spPr>
      </p:pic>
      <p:pic>
        <p:nvPicPr>
          <p:cNvPr id="961" name="Google Shape;961;p32" descr="https://pixabay.com/static/uploads/photo/2012/04/24/11/54/car-39596_640.png"/>
          <p:cNvPicPr preferRelativeResize="0"/>
          <p:nvPr/>
        </p:nvPicPr>
        <p:blipFill rotWithShape="1">
          <a:blip r:embed="rId5">
            <a:alphaModFix/>
          </a:blip>
          <a:srcRect/>
          <a:stretch/>
        </p:blipFill>
        <p:spPr>
          <a:xfrm flipH="1">
            <a:off x="2107023" y="4009684"/>
            <a:ext cx="821308" cy="410654"/>
          </a:xfrm>
          <a:prstGeom prst="rect">
            <a:avLst/>
          </a:prstGeom>
          <a:noFill/>
          <a:ln>
            <a:noFill/>
          </a:ln>
        </p:spPr>
      </p:pic>
      <p:pic>
        <p:nvPicPr>
          <p:cNvPr id="962" name="Google Shape;962;p32" descr="https://pixabay.com/static/uploads/photo/2012/04/24/11/54/car-39596_640.png"/>
          <p:cNvPicPr preferRelativeResize="0"/>
          <p:nvPr/>
        </p:nvPicPr>
        <p:blipFill rotWithShape="1">
          <a:blip r:embed="rId5">
            <a:alphaModFix/>
          </a:blip>
          <a:srcRect/>
          <a:stretch/>
        </p:blipFill>
        <p:spPr>
          <a:xfrm flipH="1">
            <a:off x="2107023" y="2361395"/>
            <a:ext cx="821308" cy="410654"/>
          </a:xfrm>
          <a:prstGeom prst="rect">
            <a:avLst/>
          </a:prstGeom>
          <a:noFill/>
          <a:ln>
            <a:noFill/>
          </a:ln>
        </p:spPr>
      </p:pic>
      <p:sp>
        <p:nvSpPr>
          <p:cNvPr id="963" name="Google Shape;963;p32"/>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64" name="Google Shape;964;p32"/>
          <p:cNvCxnSpPr/>
          <p:nvPr/>
        </p:nvCxnSpPr>
        <p:spPr>
          <a:xfrm rot="10800000" flipH="1">
            <a:off x="3440271" y="2772049"/>
            <a:ext cx="1336016" cy="816377"/>
          </a:xfrm>
          <a:prstGeom prst="straightConnector1">
            <a:avLst/>
          </a:prstGeom>
          <a:noFill/>
          <a:ln w="9525" cap="flat" cmpd="sng">
            <a:solidFill>
              <a:schemeClr val="accent1"/>
            </a:solidFill>
            <a:prstDash val="solid"/>
            <a:round/>
            <a:headEnd type="none" w="sm" len="sm"/>
            <a:tailEnd type="triangle" w="med" len="med"/>
          </a:ln>
        </p:spPr>
      </p:cxnSp>
      <p:cxnSp>
        <p:nvCxnSpPr>
          <p:cNvPr id="965" name="Google Shape;965;p32"/>
          <p:cNvCxnSpPr/>
          <p:nvPr/>
        </p:nvCxnSpPr>
        <p:spPr>
          <a:xfrm>
            <a:off x="3406446" y="3668607"/>
            <a:ext cx="1256912" cy="2004338"/>
          </a:xfrm>
          <a:prstGeom prst="straightConnector1">
            <a:avLst/>
          </a:prstGeom>
          <a:noFill/>
          <a:ln w="9525" cap="flat" cmpd="sng">
            <a:solidFill>
              <a:schemeClr val="accent1"/>
            </a:solidFill>
            <a:prstDash val="solid"/>
            <a:round/>
            <a:headEnd type="none" w="sm" len="sm"/>
            <a:tailEnd type="triangle" w="med" len="med"/>
          </a:ln>
        </p:spPr>
      </p:cxnSp>
      <p:sp>
        <p:nvSpPr>
          <p:cNvPr id="966" name="Google Shape;966;p32"/>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32"/>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32"/>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969" name="Google Shape;969;p32"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970" name="Google Shape;970;p32"/>
          <p:cNvSpPr txBox="1"/>
          <p:nvPr/>
        </p:nvSpPr>
        <p:spPr>
          <a:xfrm>
            <a:off x="3991047" y="43477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3 Surtidores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1 auto por surtidor </a:t>
            </a:r>
            <a:endParaRPr sz="1800" b="0" i="0" u="none" strike="noStrike" cap="small">
              <a:solidFill>
                <a:schemeClr val="dk1"/>
              </a:solidFill>
              <a:latin typeface="Calibri"/>
              <a:ea typeface="Calibri"/>
              <a:cs typeface="Calibri"/>
              <a:sym typeface="Calibri"/>
            </a:endParaRPr>
          </a:p>
        </p:txBody>
      </p:sp>
      <p:sp>
        <p:nvSpPr>
          <p:cNvPr id="971" name="Google Shape;971;p32"/>
          <p:cNvSpPr txBox="1"/>
          <p:nvPr/>
        </p:nvSpPr>
        <p:spPr>
          <a:xfrm>
            <a:off x="6810297" y="126592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Cola de espera </a:t>
            </a:r>
            <a:endParaRPr/>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para pagar (sin limite) </a:t>
            </a:r>
            <a:endParaRPr sz="1800" b="0" i="0" u="none" strike="noStrike" cap="small">
              <a:solidFill>
                <a:schemeClr val="dk1"/>
              </a:solidFill>
              <a:latin typeface="Calibri"/>
              <a:ea typeface="Calibri"/>
              <a:cs typeface="Calibri"/>
              <a:sym typeface="Calibri"/>
            </a:endParaRPr>
          </a:p>
        </p:txBody>
      </p:sp>
      <p:sp>
        <p:nvSpPr>
          <p:cNvPr id="972" name="Google Shape;972;p32"/>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973" name="Google Shape;973;p32"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974" name="Google Shape;974;p32"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975" name="Google Shape;975;p32"/>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976" name="Google Shape;976;p32"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sp>
        <p:nvSpPr>
          <p:cNvPr id="977" name="Google Shape;977;p32"/>
          <p:cNvSpPr txBox="1"/>
          <p:nvPr/>
        </p:nvSpPr>
        <p:spPr>
          <a:xfrm>
            <a:off x="9154211" y="440299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sp>
        <p:nvSpPr>
          <p:cNvPr id="978" name="Google Shape;978;p32"/>
          <p:cNvSpPr/>
          <p:nvPr/>
        </p:nvSpPr>
        <p:spPr>
          <a:xfrm>
            <a:off x="5919876" y="5502000"/>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a:ea typeface="Calibri"/>
                <a:cs typeface="Calibri"/>
                <a:sym typeface="Calibri"/>
              </a:rPr>
              <a:t>La estación tiene tres surtidores. Cada surtidor atiende de a un auto a la vez.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84" name="Google Shape;984;p3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33</a:t>
            </a:fld>
            <a:endParaRPr/>
          </a:p>
        </p:txBody>
      </p:sp>
      <p:pic>
        <p:nvPicPr>
          <p:cNvPr id="985" name="Google Shape;985;p33" descr="https://pixabay.com/static/uploads/photo/2012/04/28/18/23/gas-43874_960_720.png"/>
          <p:cNvPicPr preferRelativeResize="0"/>
          <p:nvPr/>
        </p:nvPicPr>
        <p:blipFill rotWithShape="1">
          <a:blip r:embed="rId3">
            <a:alphaModFix/>
          </a:blip>
          <a:srcRect/>
          <a:stretch/>
        </p:blipFill>
        <p:spPr>
          <a:xfrm>
            <a:off x="4805588" y="1556792"/>
            <a:ext cx="792088" cy="792088"/>
          </a:xfrm>
          <a:prstGeom prst="rect">
            <a:avLst/>
          </a:prstGeom>
          <a:noFill/>
          <a:ln>
            <a:noFill/>
          </a:ln>
        </p:spPr>
      </p:pic>
      <p:pic>
        <p:nvPicPr>
          <p:cNvPr id="986" name="Google Shape;986;p33"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987" name="Google Shape;987;p33" descr="https://pixabay.com/static/uploads/photo/2012/04/28/18/23/gas-43874_960_720.png"/>
          <p:cNvPicPr preferRelativeResize="0"/>
          <p:nvPr/>
        </p:nvPicPr>
        <p:blipFill rotWithShape="1">
          <a:blip r:embed="rId3">
            <a:alphaModFix/>
          </a:blip>
          <a:srcRect/>
          <a:stretch/>
        </p:blipFill>
        <p:spPr>
          <a:xfrm>
            <a:off x="4805588" y="4558637"/>
            <a:ext cx="792088" cy="792088"/>
          </a:xfrm>
          <a:prstGeom prst="rect">
            <a:avLst/>
          </a:prstGeom>
          <a:noFill/>
          <a:ln>
            <a:noFill/>
          </a:ln>
        </p:spPr>
      </p:pic>
      <p:sp>
        <p:nvSpPr>
          <p:cNvPr id="988" name="Google Shape;988;p33"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89" name="Google Shape;989;p33" descr="http://image.shutterstock.com/display_pic_with_logo/169/169,1184230450,18/stock-vector-cash-register-machine-symbol-3815086.jpg"/>
          <p:cNvPicPr preferRelativeResize="0"/>
          <p:nvPr/>
        </p:nvPicPr>
        <p:blipFill rotWithShape="1">
          <a:blip r:embed="rId4">
            <a:alphaModFix/>
          </a:blip>
          <a:srcRect/>
          <a:stretch/>
        </p:blipFill>
        <p:spPr>
          <a:xfrm>
            <a:off x="8967876" y="1591523"/>
            <a:ext cx="896054" cy="935879"/>
          </a:xfrm>
          <a:prstGeom prst="rect">
            <a:avLst/>
          </a:prstGeom>
          <a:noFill/>
          <a:ln>
            <a:noFill/>
          </a:ln>
        </p:spPr>
      </p:pic>
      <p:pic>
        <p:nvPicPr>
          <p:cNvPr id="990" name="Google Shape;990;p33" descr="https://pixabay.com/static/uploads/photo/2012/04/24/11/54/car-39596_640.png"/>
          <p:cNvPicPr preferRelativeResize="0"/>
          <p:nvPr/>
        </p:nvPicPr>
        <p:blipFill rotWithShape="1">
          <a:blip r:embed="rId5">
            <a:alphaModFix/>
          </a:blip>
          <a:srcRect/>
          <a:stretch/>
        </p:blipFill>
        <p:spPr>
          <a:xfrm flipH="1">
            <a:off x="4899039" y="2453551"/>
            <a:ext cx="821308" cy="410654"/>
          </a:xfrm>
          <a:prstGeom prst="rect">
            <a:avLst/>
          </a:prstGeom>
          <a:noFill/>
          <a:ln>
            <a:noFill/>
          </a:ln>
        </p:spPr>
      </p:pic>
      <p:pic>
        <p:nvPicPr>
          <p:cNvPr id="991" name="Google Shape;991;p33" descr="https://pixabay.com/static/uploads/photo/2012/04/24/11/54/car-39596_640.png"/>
          <p:cNvPicPr preferRelativeResize="0"/>
          <p:nvPr/>
        </p:nvPicPr>
        <p:blipFill rotWithShape="1">
          <a:blip r:embed="rId5">
            <a:alphaModFix/>
          </a:blip>
          <a:srcRect/>
          <a:stretch/>
        </p:blipFill>
        <p:spPr>
          <a:xfrm flipH="1">
            <a:off x="4833632" y="3971132"/>
            <a:ext cx="821308" cy="410654"/>
          </a:xfrm>
          <a:prstGeom prst="rect">
            <a:avLst/>
          </a:prstGeom>
          <a:noFill/>
          <a:ln>
            <a:noFill/>
          </a:ln>
        </p:spPr>
      </p:pic>
      <p:pic>
        <p:nvPicPr>
          <p:cNvPr id="992" name="Google Shape;992;p33" descr="https://pixabay.com/static/uploads/photo/2012/04/24/11/54/car-39596_640.png"/>
          <p:cNvPicPr preferRelativeResize="0"/>
          <p:nvPr/>
        </p:nvPicPr>
        <p:blipFill rotWithShape="1">
          <a:blip r:embed="rId5">
            <a:alphaModFix/>
          </a:blip>
          <a:srcRect/>
          <a:stretch/>
        </p:blipFill>
        <p:spPr>
          <a:xfrm flipH="1">
            <a:off x="4776368" y="5472031"/>
            <a:ext cx="821308" cy="410654"/>
          </a:xfrm>
          <a:prstGeom prst="rect">
            <a:avLst/>
          </a:prstGeom>
          <a:noFill/>
          <a:ln>
            <a:noFill/>
          </a:ln>
        </p:spPr>
      </p:pic>
      <p:pic>
        <p:nvPicPr>
          <p:cNvPr id="993" name="Google Shape;993;p33" descr="https://pixabay.com/static/uploads/photo/2012/04/24/11/54/car-39596_640.png"/>
          <p:cNvPicPr preferRelativeResize="0"/>
          <p:nvPr/>
        </p:nvPicPr>
        <p:blipFill rotWithShape="1">
          <a:blip r:embed="rId5">
            <a:alphaModFix/>
          </a:blip>
          <a:srcRect/>
          <a:stretch/>
        </p:blipFill>
        <p:spPr>
          <a:xfrm flipH="1">
            <a:off x="2146214" y="3450657"/>
            <a:ext cx="821308" cy="410654"/>
          </a:xfrm>
          <a:prstGeom prst="rect">
            <a:avLst/>
          </a:prstGeom>
          <a:noFill/>
          <a:ln>
            <a:noFill/>
          </a:ln>
        </p:spPr>
      </p:pic>
      <p:pic>
        <p:nvPicPr>
          <p:cNvPr id="994" name="Google Shape;994;p33" descr="https://pixabay.com/static/uploads/photo/2012/04/24/11/54/car-39596_640.png"/>
          <p:cNvPicPr preferRelativeResize="0"/>
          <p:nvPr/>
        </p:nvPicPr>
        <p:blipFill rotWithShape="1">
          <a:blip r:embed="rId5">
            <a:alphaModFix/>
          </a:blip>
          <a:srcRect/>
          <a:stretch/>
        </p:blipFill>
        <p:spPr>
          <a:xfrm flipH="1">
            <a:off x="2107023" y="4511430"/>
            <a:ext cx="821308" cy="410654"/>
          </a:xfrm>
          <a:prstGeom prst="rect">
            <a:avLst/>
          </a:prstGeom>
          <a:noFill/>
          <a:ln>
            <a:noFill/>
          </a:ln>
        </p:spPr>
      </p:pic>
      <p:pic>
        <p:nvPicPr>
          <p:cNvPr id="995" name="Google Shape;995;p33" descr="https://pixabay.com/static/uploads/photo/2012/04/24/11/54/car-39596_640.png"/>
          <p:cNvPicPr preferRelativeResize="0"/>
          <p:nvPr/>
        </p:nvPicPr>
        <p:blipFill rotWithShape="1">
          <a:blip r:embed="rId5">
            <a:alphaModFix/>
          </a:blip>
          <a:srcRect/>
          <a:stretch/>
        </p:blipFill>
        <p:spPr>
          <a:xfrm flipH="1">
            <a:off x="9108993" y="2631087"/>
            <a:ext cx="821308" cy="410654"/>
          </a:xfrm>
          <a:prstGeom prst="rect">
            <a:avLst/>
          </a:prstGeom>
          <a:noFill/>
          <a:ln>
            <a:noFill/>
          </a:ln>
        </p:spPr>
      </p:pic>
      <p:pic>
        <p:nvPicPr>
          <p:cNvPr id="996" name="Google Shape;996;p33" descr="https://pixabay.com/static/uploads/photo/2012/04/24/11/54/car-39596_640.png"/>
          <p:cNvPicPr preferRelativeResize="0"/>
          <p:nvPr/>
        </p:nvPicPr>
        <p:blipFill rotWithShape="1">
          <a:blip r:embed="rId5">
            <a:alphaModFix/>
          </a:blip>
          <a:srcRect/>
          <a:stretch/>
        </p:blipFill>
        <p:spPr>
          <a:xfrm flipH="1">
            <a:off x="7378025" y="2473772"/>
            <a:ext cx="821308" cy="410654"/>
          </a:xfrm>
          <a:prstGeom prst="rect">
            <a:avLst/>
          </a:prstGeom>
          <a:noFill/>
          <a:ln>
            <a:noFill/>
          </a:ln>
        </p:spPr>
      </p:pic>
      <p:pic>
        <p:nvPicPr>
          <p:cNvPr id="997" name="Google Shape;997;p33" descr="https://pixabay.com/static/uploads/photo/2012/04/24/11/54/car-39596_640.png"/>
          <p:cNvPicPr preferRelativeResize="0"/>
          <p:nvPr/>
        </p:nvPicPr>
        <p:blipFill rotWithShape="1">
          <a:blip r:embed="rId5">
            <a:alphaModFix/>
          </a:blip>
          <a:srcRect/>
          <a:stretch/>
        </p:blipFill>
        <p:spPr>
          <a:xfrm flipH="1">
            <a:off x="2137708" y="2849286"/>
            <a:ext cx="821308" cy="410654"/>
          </a:xfrm>
          <a:prstGeom prst="rect">
            <a:avLst/>
          </a:prstGeom>
          <a:noFill/>
          <a:ln>
            <a:noFill/>
          </a:ln>
        </p:spPr>
      </p:pic>
      <p:pic>
        <p:nvPicPr>
          <p:cNvPr id="998" name="Google Shape;998;p33" descr="https://pixabay.com/static/uploads/photo/2012/04/24/11/54/car-39596_640.png"/>
          <p:cNvPicPr preferRelativeResize="0"/>
          <p:nvPr/>
        </p:nvPicPr>
        <p:blipFill rotWithShape="1">
          <a:blip r:embed="rId5">
            <a:alphaModFix/>
          </a:blip>
          <a:srcRect/>
          <a:stretch/>
        </p:blipFill>
        <p:spPr>
          <a:xfrm flipH="1">
            <a:off x="2107023" y="4009684"/>
            <a:ext cx="821308" cy="410654"/>
          </a:xfrm>
          <a:prstGeom prst="rect">
            <a:avLst/>
          </a:prstGeom>
          <a:noFill/>
          <a:ln>
            <a:noFill/>
          </a:ln>
        </p:spPr>
      </p:pic>
      <p:pic>
        <p:nvPicPr>
          <p:cNvPr id="999" name="Google Shape;999;p33" descr="https://pixabay.com/static/uploads/photo/2012/04/24/11/54/car-39596_640.png"/>
          <p:cNvPicPr preferRelativeResize="0"/>
          <p:nvPr/>
        </p:nvPicPr>
        <p:blipFill rotWithShape="1">
          <a:blip r:embed="rId5">
            <a:alphaModFix/>
          </a:blip>
          <a:srcRect/>
          <a:stretch/>
        </p:blipFill>
        <p:spPr>
          <a:xfrm flipH="1">
            <a:off x="2107023" y="2361395"/>
            <a:ext cx="821308" cy="410654"/>
          </a:xfrm>
          <a:prstGeom prst="rect">
            <a:avLst/>
          </a:prstGeom>
          <a:noFill/>
          <a:ln>
            <a:noFill/>
          </a:ln>
        </p:spPr>
      </p:pic>
      <p:sp>
        <p:nvSpPr>
          <p:cNvPr id="1000" name="Google Shape;1000;p33"/>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001" name="Google Shape;1001;p33"/>
          <p:cNvCxnSpPr/>
          <p:nvPr/>
        </p:nvCxnSpPr>
        <p:spPr>
          <a:xfrm rot="10800000" flipH="1">
            <a:off x="3440271" y="2772049"/>
            <a:ext cx="1336016" cy="816377"/>
          </a:xfrm>
          <a:prstGeom prst="straightConnector1">
            <a:avLst/>
          </a:prstGeom>
          <a:noFill/>
          <a:ln w="9525" cap="flat" cmpd="sng">
            <a:solidFill>
              <a:schemeClr val="accent1"/>
            </a:solidFill>
            <a:prstDash val="solid"/>
            <a:round/>
            <a:headEnd type="none" w="sm" len="sm"/>
            <a:tailEnd type="triangle" w="med" len="med"/>
          </a:ln>
        </p:spPr>
      </p:cxnSp>
      <p:pic>
        <p:nvPicPr>
          <p:cNvPr id="1002" name="Google Shape;1002;p33" descr="https://pixabay.com/static/uploads/photo/2012/04/24/11/54/car-39596_640.png"/>
          <p:cNvPicPr preferRelativeResize="0"/>
          <p:nvPr/>
        </p:nvPicPr>
        <p:blipFill rotWithShape="1">
          <a:blip r:embed="rId5">
            <a:alphaModFix/>
          </a:blip>
          <a:srcRect/>
          <a:stretch/>
        </p:blipFill>
        <p:spPr>
          <a:xfrm flipH="1">
            <a:off x="10472583" y="2566722"/>
            <a:ext cx="821308" cy="410654"/>
          </a:xfrm>
          <a:prstGeom prst="rect">
            <a:avLst/>
          </a:prstGeom>
          <a:noFill/>
          <a:ln>
            <a:noFill/>
          </a:ln>
        </p:spPr>
      </p:pic>
      <p:cxnSp>
        <p:nvCxnSpPr>
          <p:cNvPr id="1003" name="Google Shape;1003;p33"/>
          <p:cNvCxnSpPr/>
          <p:nvPr/>
        </p:nvCxnSpPr>
        <p:spPr>
          <a:xfrm>
            <a:off x="3381733" y="3633971"/>
            <a:ext cx="1328375" cy="581040"/>
          </a:xfrm>
          <a:prstGeom prst="straightConnector1">
            <a:avLst/>
          </a:prstGeom>
          <a:noFill/>
          <a:ln w="9525" cap="flat" cmpd="sng">
            <a:solidFill>
              <a:schemeClr val="accent1"/>
            </a:solidFill>
            <a:prstDash val="solid"/>
            <a:round/>
            <a:headEnd type="none" w="sm" len="sm"/>
            <a:tailEnd type="triangle" w="med" len="med"/>
          </a:ln>
        </p:spPr>
      </p:cxnSp>
      <p:cxnSp>
        <p:nvCxnSpPr>
          <p:cNvPr id="1004" name="Google Shape;1004;p33"/>
          <p:cNvCxnSpPr/>
          <p:nvPr/>
        </p:nvCxnSpPr>
        <p:spPr>
          <a:xfrm>
            <a:off x="3406446" y="3668607"/>
            <a:ext cx="1256912" cy="2004338"/>
          </a:xfrm>
          <a:prstGeom prst="straightConnector1">
            <a:avLst/>
          </a:prstGeom>
          <a:noFill/>
          <a:ln w="9525" cap="flat" cmpd="sng">
            <a:solidFill>
              <a:schemeClr val="accent1"/>
            </a:solidFill>
            <a:prstDash val="solid"/>
            <a:round/>
            <a:headEnd type="none" w="sm" len="sm"/>
            <a:tailEnd type="triangle" w="med" len="med"/>
          </a:ln>
        </p:spPr>
      </p:cxnSp>
      <p:cxnSp>
        <p:nvCxnSpPr>
          <p:cNvPr id="1005" name="Google Shape;1005;p33"/>
          <p:cNvCxnSpPr/>
          <p:nvPr/>
        </p:nvCxnSpPr>
        <p:spPr>
          <a:xfrm>
            <a:off x="5800083" y="2783725"/>
            <a:ext cx="1216262" cy="666932"/>
          </a:xfrm>
          <a:prstGeom prst="straightConnector1">
            <a:avLst/>
          </a:prstGeom>
          <a:noFill/>
          <a:ln w="9525" cap="flat" cmpd="sng">
            <a:solidFill>
              <a:schemeClr val="accent1"/>
            </a:solidFill>
            <a:prstDash val="solid"/>
            <a:round/>
            <a:headEnd type="none" w="sm" len="sm"/>
            <a:tailEnd type="triangle" w="med" len="med"/>
          </a:ln>
        </p:spPr>
      </p:cxnSp>
      <p:cxnSp>
        <p:nvCxnSpPr>
          <p:cNvPr id="1006" name="Google Shape;1006;p33"/>
          <p:cNvCxnSpPr/>
          <p:nvPr/>
        </p:nvCxnSpPr>
        <p:spPr>
          <a:xfrm rot="10800000" flipH="1">
            <a:off x="5767453" y="3668607"/>
            <a:ext cx="1248892" cy="435811"/>
          </a:xfrm>
          <a:prstGeom prst="straightConnector1">
            <a:avLst/>
          </a:prstGeom>
          <a:noFill/>
          <a:ln w="9525" cap="flat" cmpd="sng">
            <a:solidFill>
              <a:schemeClr val="accent1"/>
            </a:solidFill>
            <a:prstDash val="solid"/>
            <a:round/>
            <a:headEnd type="none" w="sm" len="sm"/>
            <a:tailEnd type="triangle" w="med" len="med"/>
          </a:ln>
        </p:spPr>
      </p:cxnSp>
      <p:cxnSp>
        <p:nvCxnSpPr>
          <p:cNvPr id="1007" name="Google Shape;1007;p33"/>
          <p:cNvCxnSpPr/>
          <p:nvPr/>
        </p:nvCxnSpPr>
        <p:spPr>
          <a:xfrm rot="10800000" flipH="1">
            <a:off x="5715190" y="3821992"/>
            <a:ext cx="1432904" cy="1904878"/>
          </a:xfrm>
          <a:prstGeom prst="straightConnector1">
            <a:avLst/>
          </a:prstGeom>
          <a:noFill/>
          <a:ln w="9525" cap="flat" cmpd="sng">
            <a:solidFill>
              <a:schemeClr val="accent1"/>
            </a:solidFill>
            <a:prstDash val="solid"/>
            <a:round/>
            <a:headEnd type="none" w="sm" len="sm"/>
            <a:tailEnd type="triangle" w="med" len="med"/>
          </a:ln>
        </p:spPr>
      </p:cxnSp>
      <p:sp>
        <p:nvSpPr>
          <p:cNvPr id="1008" name="Google Shape;1008;p33"/>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33"/>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10" name="Google Shape;1010;p33"/>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11" name="Google Shape;1011;p33"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1012" name="Google Shape;1012;p33"/>
          <p:cNvSpPr txBox="1"/>
          <p:nvPr/>
        </p:nvSpPr>
        <p:spPr>
          <a:xfrm>
            <a:off x="10382166" y="2618426"/>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
        <p:nvSpPr>
          <p:cNvPr id="1013" name="Google Shape;1013;p33"/>
          <p:cNvSpPr txBox="1"/>
          <p:nvPr/>
        </p:nvSpPr>
        <p:spPr>
          <a:xfrm>
            <a:off x="4776287" y="619304"/>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3 Surtidores </a:t>
            </a:r>
            <a:endParaRPr dirty="0"/>
          </a:p>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1 auto por surtidor </a:t>
            </a:r>
            <a:endParaRPr sz="1800" b="0" i="0" u="none" strike="noStrike" cap="small" dirty="0">
              <a:solidFill>
                <a:schemeClr val="dk1"/>
              </a:solidFill>
              <a:latin typeface="Calibri"/>
              <a:ea typeface="Calibri"/>
              <a:cs typeface="Calibri"/>
              <a:sym typeface="Calibri"/>
            </a:endParaRPr>
          </a:p>
        </p:txBody>
      </p:sp>
      <p:sp>
        <p:nvSpPr>
          <p:cNvPr id="1014" name="Google Shape;1014;p33"/>
          <p:cNvSpPr txBox="1"/>
          <p:nvPr/>
        </p:nvSpPr>
        <p:spPr>
          <a:xfrm>
            <a:off x="6810297" y="126592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Cola de espera </a:t>
            </a:r>
            <a:endParaRPr/>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para pagar (sin limite) </a:t>
            </a:r>
            <a:endParaRPr sz="1800" b="0" i="0" u="none" strike="noStrike" cap="small">
              <a:solidFill>
                <a:schemeClr val="dk1"/>
              </a:solidFill>
              <a:latin typeface="Calibri"/>
              <a:ea typeface="Calibri"/>
              <a:cs typeface="Calibri"/>
              <a:sym typeface="Calibri"/>
            </a:endParaRPr>
          </a:p>
        </p:txBody>
      </p:sp>
      <p:sp>
        <p:nvSpPr>
          <p:cNvPr id="1015" name="Google Shape;1015;p33"/>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1016" name="Google Shape;1016;p33"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1017" name="Google Shape;1017;p33"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1018" name="Google Shape;1018;p33"/>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1019" name="Google Shape;1019;p33"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sp>
        <p:nvSpPr>
          <p:cNvPr id="1020" name="Google Shape;1020;p33"/>
          <p:cNvSpPr txBox="1"/>
          <p:nvPr/>
        </p:nvSpPr>
        <p:spPr>
          <a:xfrm>
            <a:off x="9108993" y="4216204"/>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 2 cajas </a:t>
            </a:r>
            <a:endParaRPr dirty="0"/>
          </a:p>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Pasan uno por vez </a:t>
            </a:r>
            <a:endParaRPr sz="1800" b="0" i="0" u="none" strike="noStrike" cap="small" dirty="0">
              <a:solidFill>
                <a:schemeClr val="dk1"/>
              </a:solidFill>
              <a:latin typeface="Calibri"/>
              <a:ea typeface="Calibri"/>
              <a:cs typeface="Calibri"/>
              <a:sym typeface="Calibri"/>
            </a:endParaRPr>
          </a:p>
        </p:txBody>
      </p:sp>
      <p:cxnSp>
        <p:nvCxnSpPr>
          <p:cNvPr id="1021" name="Google Shape;1021;p33"/>
          <p:cNvCxnSpPr/>
          <p:nvPr/>
        </p:nvCxnSpPr>
        <p:spPr>
          <a:xfrm rot="10800000" flipH="1">
            <a:off x="8446574" y="3029904"/>
            <a:ext cx="514585" cy="410655"/>
          </a:xfrm>
          <a:prstGeom prst="straightConnector1">
            <a:avLst/>
          </a:prstGeom>
          <a:noFill/>
          <a:ln w="9525" cap="flat" cmpd="sng">
            <a:solidFill>
              <a:schemeClr val="accent1"/>
            </a:solidFill>
            <a:prstDash val="solid"/>
            <a:round/>
            <a:headEnd type="none" w="sm" len="sm"/>
            <a:tailEnd type="triangle" w="med" len="med"/>
          </a:ln>
        </p:spPr>
      </p:cxnSp>
      <p:sp>
        <p:nvSpPr>
          <p:cNvPr id="1022" name="Google Shape;1022;p33"/>
          <p:cNvSpPr/>
          <p:nvPr/>
        </p:nvSpPr>
        <p:spPr>
          <a:xfrm>
            <a:off x="5767452" y="5234748"/>
            <a:ext cx="6096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a:ea typeface="Calibri"/>
                <a:cs typeface="Calibri"/>
                <a:sym typeface="Calibri"/>
              </a:rPr>
              <a:t>Finalizada la carga, los autos pasan a esperar que se libere una de las dos cajas. Las cajas atienden de un auto a la vez. Una vez que ha realizado el pago, el auto se retira.</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3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1028" name="Google Shape;1028;p3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34</a:t>
            </a:fld>
            <a:endParaRPr/>
          </a:p>
        </p:txBody>
      </p:sp>
      <p:pic>
        <p:nvPicPr>
          <p:cNvPr id="1029" name="Google Shape;1029;p34" descr="https://pixabay.com/static/uploads/photo/2012/04/28/18/23/gas-43874_960_720.png"/>
          <p:cNvPicPr preferRelativeResize="0"/>
          <p:nvPr/>
        </p:nvPicPr>
        <p:blipFill rotWithShape="1">
          <a:blip r:embed="rId3">
            <a:alphaModFix/>
          </a:blip>
          <a:srcRect/>
          <a:stretch/>
        </p:blipFill>
        <p:spPr>
          <a:xfrm>
            <a:off x="4805588" y="1556792"/>
            <a:ext cx="792088" cy="792088"/>
          </a:xfrm>
          <a:prstGeom prst="rect">
            <a:avLst/>
          </a:prstGeom>
          <a:noFill/>
          <a:ln>
            <a:noFill/>
          </a:ln>
        </p:spPr>
      </p:pic>
      <p:pic>
        <p:nvPicPr>
          <p:cNvPr id="1030" name="Google Shape;1030;p34"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1031" name="Google Shape;1031;p34" descr="https://pixabay.com/static/uploads/photo/2012/04/28/18/23/gas-43874_960_720.png"/>
          <p:cNvPicPr preferRelativeResize="0"/>
          <p:nvPr/>
        </p:nvPicPr>
        <p:blipFill rotWithShape="1">
          <a:blip r:embed="rId3">
            <a:alphaModFix/>
          </a:blip>
          <a:srcRect/>
          <a:stretch/>
        </p:blipFill>
        <p:spPr>
          <a:xfrm>
            <a:off x="4805588" y="4558637"/>
            <a:ext cx="792088" cy="792088"/>
          </a:xfrm>
          <a:prstGeom prst="rect">
            <a:avLst/>
          </a:prstGeom>
          <a:noFill/>
          <a:ln>
            <a:noFill/>
          </a:ln>
        </p:spPr>
      </p:pic>
      <p:sp>
        <p:nvSpPr>
          <p:cNvPr id="1032" name="Google Shape;1032;p34"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33" name="Google Shape;1033;p34" descr="http://image.shutterstock.com/display_pic_with_logo/169/169,1184230450,18/stock-vector-cash-register-machine-symbol-3815086.jpg"/>
          <p:cNvPicPr preferRelativeResize="0"/>
          <p:nvPr/>
        </p:nvPicPr>
        <p:blipFill rotWithShape="1">
          <a:blip r:embed="rId4">
            <a:alphaModFix/>
          </a:blip>
          <a:srcRect/>
          <a:stretch/>
        </p:blipFill>
        <p:spPr>
          <a:xfrm>
            <a:off x="8967876" y="1591523"/>
            <a:ext cx="896054" cy="935879"/>
          </a:xfrm>
          <a:prstGeom prst="rect">
            <a:avLst/>
          </a:prstGeom>
          <a:noFill/>
          <a:ln>
            <a:noFill/>
          </a:ln>
        </p:spPr>
      </p:pic>
      <p:pic>
        <p:nvPicPr>
          <p:cNvPr id="1034" name="Google Shape;1034;p34" descr="https://pixabay.com/static/uploads/photo/2012/04/24/11/54/car-39596_640.png"/>
          <p:cNvPicPr preferRelativeResize="0"/>
          <p:nvPr/>
        </p:nvPicPr>
        <p:blipFill rotWithShape="1">
          <a:blip r:embed="rId5">
            <a:alphaModFix/>
          </a:blip>
          <a:srcRect/>
          <a:stretch/>
        </p:blipFill>
        <p:spPr>
          <a:xfrm flipH="1">
            <a:off x="4899039" y="2453551"/>
            <a:ext cx="821308" cy="410654"/>
          </a:xfrm>
          <a:prstGeom prst="rect">
            <a:avLst/>
          </a:prstGeom>
          <a:noFill/>
          <a:ln>
            <a:noFill/>
          </a:ln>
        </p:spPr>
      </p:pic>
      <p:pic>
        <p:nvPicPr>
          <p:cNvPr id="1035" name="Google Shape;1035;p34" descr="https://pixabay.com/static/uploads/photo/2012/04/24/11/54/car-39596_640.png"/>
          <p:cNvPicPr preferRelativeResize="0"/>
          <p:nvPr/>
        </p:nvPicPr>
        <p:blipFill rotWithShape="1">
          <a:blip r:embed="rId5">
            <a:alphaModFix/>
          </a:blip>
          <a:srcRect/>
          <a:stretch/>
        </p:blipFill>
        <p:spPr>
          <a:xfrm flipH="1">
            <a:off x="4833632" y="3971132"/>
            <a:ext cx="821308" cy="410654"/>
          </a:xfrm>
          <a:prstGeom prst="rect">
            <a:avLst/>
          </a:prstGeom>
          <a:noFill/>
          <a:ln>
            <a:noFill/>
          </a:ln>
        </p:spPr>
      </p:pic>
      <p:pic>
        <p:nvPicPr>
          <p:cNvPr id="1036" name="Google Shape;1036;p34" descr="https://pixabay.com/static/uploads/photo/2012/04/24/11/54/car-39596_640.png"/>
          <p:cNvPicPr preferRelativeResize="0"/>
          <p:nvPr/>
        </p:nvPicPr>
        <p:blipFill rotWithShape="1">
          <a:blip r:embed="rId5">
            <a:alphaModFix/>
          </a:blip>
          <a:srcRect/>
          <a:stretch/>
        </p:blipFill>
        <p:spPr>
          <a:xfrm flipH="1">
            <a:off x="4776368" y="5472031"/>
            <a:ext cx="821308" cy="410654"/>
          </a:xfrm>
          <a:prstGeom prst="rect">
            <a:avLst/>
          </a:prstGeom>
          <a:noFill/>
          <a:ln>
            <a:noFill/>
          </a:ln>
        </p:spPr>
      </p:pic>
      <p:pic>
        <p:nvPicPr>
          <p:cNvPr id="1037" name="Google Shape;1037;p34" descr="https://pixabay.com/static/uploads/photo/2012/04/24/11/54/car-39596_640.png"/>
          <p:cNvPicPr preferRelativeResize="0"/>
          <p:nvPr/>
        </p:nvPicPr>
        <p:blipFill rotWithShape="1">
          <a:blip r:embed="rId5">
            <a:alphaModFix/>
          </a:blip>
          <a:srcRect/>
          <a:stretch/>
        </p:blipFill>
        <p:spPr>
          <a:xfrm flipH="1">
            <a:off x="2146214" y="3450657"/>
            <a:ext cx="821308" cy="410654"/>
          </a:xfrm>
          <a:prstGeom prst="rect">
            <a:avLst/>
          </a:prstGeom>
          <a:noFill/>
          <a:ln>
            <a:noFill/>
          </a:ln>
        </p:spPr>
      </p:pic>
      <p:pic>
        <p:nvPicPr>
          <p:cNvPr id="1038" name="Google Shape;1038;p34" descr="https://pixabay.com/static/uploads/photo/2012/04/24/11/54/car-39596_640.png"/>
          <p:cNvPicPr preferRelativeResize="0"/>
          <p:nvPr/>
        </p:nvPicPr>
        <p:blipFill rotWithShape="1">
          <a:blip r:embed="rId5">
            <a:alphaModFix/>
          </a:blip>
          <a:srcRect/>
          <a:stretch/>
        </p:blipFill>
        <p:spPr>
          <a:xfrm flipH="1">
            <a:off x="2107023" y="4511430"/>
            <a:ext cx="821308" cy="410654"/>
          </a:xfrm>
          <a:prstGeom prst="rect">
            <a:avLst/>
          </a:prstGeom>
          <a:noFill/>
          <a:ln>
            <a:noFill/>
          </a:ln>
        </p:spPr>
      </p:pic>
      <p:pic>
        <p:nvPicPr>
          <p:cNvPr id="1039" name="Google Shape;1039;p34" descr="https://pixabay.com/static/uploads/photo/2012/04/24/11/54/car-39596_640.png"/>
          <p:cNvPicPr preferRelativeResize="0"/>
          <p:nvPr/>
        </p:nvPicPr>
        <p:blipFill rotWithShape="1">
          <a:blip r:embed="rId5">
            <a:alphaModFix/>
          </a:blip>
          <a:srcRect/>
          <a:stretch/>
        </p:blipFill>
        <p:spPr>
          <a:xfrm flipH="1">
            <a:off x="9108993" y="2631087"/>
            <a:ext cx="821308" cy="410654"/>
          </a:xfrm>
          <a:prstGeom prst="rect">
            <a:avLst/>
          </a:prstGeom>
          <a:noFill/>
          <a:ln>
            <a:noFill/>
          </a:ln>
        </p:spPr>
      </p:pic>
      <p:pic>
        <p:nvPicPr>
          <p:cNvPr id="1040" name="Google Shape;1040;p34" descr="https://pixabay.com/static/uploads/photo/2012/04/24/11/54/car-39596_640.png"/>
          <p:cNvPicPr preferRelativeResize="0"/>
          <p:nvPr/>
        </p:nvPicPr>
        <p:blipFill rotWithShape="1">
          <a:blip r:embed="rId5">
            <a:alphaModFix/>
          </a:blip>
          <a:srcRect/>
          <a:stretch/>
        </p:blipFill>
        <p:spPr>
          <a:xfrm flipH="1">
            <a:off x="7378025" y="3029904"/>
            <a:ext cx="821308" cy="410654"/>
          </a:xfrm>
          <a:prstGeom prst="rect">
            <a:avLst/>
          </a:prstGeom>
          <a:noFill/>
          <a:ln>
            <a:noFill/>
          </a:ln>
        </p:spPr>
      </p:pic>
      <p:pic>
        <p:nvPicPr>
          <p:cNvPr id="1041" name="Google Shape;1041;p34" descr="https://pixabay.com/static/uploads/photo/2012/04/24/11/54/car-39596_640.png"/>
          <p:cNvPicPr preferRelativeResize="0"/>
          <p:nvPr/>
        </p:nvPicPr>
        <p:blipFill rotWithShape="1">
          <a:blip r:embed="rId5">
            <a:alphaModFix/>
          </a:blip>
          <a:srcRect/>
          <a:stretch/>
        </p:blipFill>
        <p:spPr>
          <a:xfrm flipH="1">
            <a:off x="7378025" y="2473772"/>
            <a:ext cx="821308" cy="410654"/>
          </a:xfrm>
          <a:prstGeom prst="rect">
            <a:avLst/>
          </a:prstGeom>
          <a:noFill/>
          <a:ln>
            <a:noFill/>
          </a:ln>
        </p:spPr>
      </p:pic>
      <p:pic>
        <p:nvPicPr>
          <p:cNvPr id="1042" name="Google Shape;1042;p34" descr="https://pixabay.com/static/uploads/photo/2012/04/24/11/54/car-39596_640.png"/>
          <p:cNvPicPr preferRelativeResize="0"/>
          <p:nvPr/>
        </p:nvPicPr>
        <p:blipFill rotWithShape="1">
          <a:blip r:embed="rId5">
            <a:alphaModFix/>
          </a:blip>
          <a:srcRect/>
          <a:stretch/>
        </p:blipFill>
        <p:spPr>
          <a:xfrm flipH="1">
            <a:off x="2137708" y="2849286"/>
            <a:ext cx="821308" cy="410654"/>
          </a:xfrm>
          <a:prstGeom prst="rect">
            <a:avLst/>
          </a:prstGeom>
          <a:noFill/>
          <a:ln>
            <a:noFill/>
          </a:ln>
        </p:spPr>
      </p:pic>
      <p:pic>
        <p:nvPicPr>
          <p:cNvPr id="1043" name="Google Shape;1043;p34" descr="https://pixabay.com/static/uploads/photo/2012/04/24/11/54/car-39596_640.png"/>
          <p:cNvPicPr preferRelativeResize="0"/>
          <p:nvPr/>
        </p:nvPicPr>
        <p:blipFill rotWithShape="1">
          <a:blip r:embed="rId5">
            <a:alphaModFix/>
          </a:blip>
          <a:srcRect/>
          <a:stretch/>
        </p:blipFill>
        <p:spPr>
          <a:xfrm flipH="1">
            <a:off x="2107023" y="4009684"/>
            <a:ext cx="821308" cy="410654"/>
          </a:xfrm>
          <a:prstGeom prst="rect">
            <a:avLst/>
          </a:prstGeom>
          <a:noFill/>
          <a:ln>
            <a:noFill/>
          </a:ln>
        </p:spPr>
      </p:pic>
      <p:pic>
        <p:nvPicPr>
          <p:cNvPr id="1044" name="Google Shape;1044;p34" descr="https://pixabay.com/static/uploads/photo/2012/04/24/11/54/car-39596_640.png"/>
          <p:cNvPicPr preferRelativeResize="0"/>
          <p:nvPr/>
        </p:nvPicPr>
        <p:blipFill rotWithShape="1">
          <a:blip r:embed="rId5">
            <a:alphaModFix/>
          </a:blip>
          <a:srcRect/>
          <a:stretch/>
        </p:blipFill>
        <p:spPr>
          <a:xfrm flipH="1">
            <a:off x="2107023" y="2361395"/>
            <a:ext cx="821308" cy="410654"/>
          </a:xfrm>
          <a:prstGeom prst="rect">
            <a:avLst/>
          </a:prstGeom>
          <a:noFill/>
          <a:ln>
            <a:noFill/>
          </a:ln>
        </p:spPr>
      </p:pic>
      <p:sp>
        <p:nvSpPr>
          <p:cNvPr id="1045" name="Google Shape;1045;p34"/>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46" name="Google Shape;1046;p34" descr="https://pixabay.com/static/uploads/photo/2012/04/24/11/54/car-39596_640.png"/>
          <p:cNvPicPr preferRelativeResize="0"/>
          <p:nvPr/>
        </p:nvPicPr>
        <p:blipFill rotWithShape="1">
          <a:blip r:embed="rId5">
            <a:alphaModFix/>
          </a:blip>
          <a:srcRect/>
          <a:stretch/>
        </p:blipFill>
        <p:spPr>
          <a:xfrm flipH="1">
            <a:off x="7367463" y="4172352"/>
            <a:ext cx="821308" cy="410654"/>
          </a:xfrm>
          <a:prstGeom prst="rect">
            <a:avLst/>
          </a:prstGeom>
          <a:noFill/>
          <a:ln>
            <a:noFill/>
          </a:ln>
        </p:spPr>
      </p:pic>
      <p:cxnSp>
        <p:nvCxnSpPr>
          <p:cNvPr id="1047" name="Google Shape;1047;p34"/>
          <p:cNvCxnSpPr/>
          <p:nvPr/>
        </p:nvCxnSpPr>
        <p:spPr>
          <a:xfrm rot="10800000" flipH="1">
            <a:off x="3440271" y="2772049"/>
            <a:ext cx="1336016" cy="816377"/>
          </a:xfrm>
          <a:prstGeom prst="straightConnector1">
            <a:avLst/>
          </a:prstGeom>
          <a:noFill/>
          <a:ln w="9525" cap="flat" cmpd="sng">
            <a:solidFill>
              <a:schemeClr val="accent1"/>
            </a:solidFill>
            <a:prstDash val="solid"/>
            <a:round/>
            <a:headEnd type="none" w="sm" len="sm"/>
            <a:tailEnd type="triangle" w="med" len="med"/>
          </a:ln>
        </p:spPr>
      </p:cxnSp>
      <p:pic>
        <p:nvPicPr>
          <p:cNvPr id="1048" name="Google Shape;1048;p34" descr="https://pixabay.com/static/uploads/photo/2012/04/24/11/54/car-39596_640.png"/>
          <p:cNvPicPr preferRelativeResize="0"/>
          <p:nvPr/>
        </p:nvPicPr>
        <p:blipFill rotWithShape="1">
          <a:blip r:embed="rId5">
            <a:alphaModFix/>
          </a:blip>
          <a:srcRect/>
          <a:stretch/>
        </p:blipFill>
        <p:spPr>
          <a:xfrm flipH="1">
            <a:off x="10472583" y="2566722"/>
            <a:ext cx="821308" cy="410654"/>
          </a:xfrm>
          <a:prstGeom prst="rect">
            <a:avLst/>
          </a:prstGeom>
          <a:noFill/>
          <a:ln>
            <a:noFill/>
          </a:ln>
        </p:spPr>
      </p:pic>
      <p:cxnSp>
        <p:nvCxnSpPr>
          <p:cNvPr id="1049" name="Google Shape;1049;p34"/>
          <p:cNvCxnSpPr/>
          <p:nvPr/>
        </p:nvCxnSpPr>
        <p:spPr>
          <a:xfrm>
            <a:off x="3381733" y="3633971"/>
            <a:ext cx="1328375" cy="581040"/>
          </a:xfrm>
          <a:prstGeom prst="straightConnector1">
            <a:avLst/>
          </a:prstGeom>
          <a:noFill/>
          <a:ln w="9525" cap="flat" cmpd="sng">
            <a:solidFill>
              <a:schemeClr val="accent1"/>
            </a:solidFill>
            <a:prstDash val="solid"/>
            <a:round/>
            <a:headEnd type="none" w="sm" len="sm"/>
            <a:tailEnd type="triangle" w="med" len="med"/>
          </a:ln>
        </p:spPr>
      </p:cxnSp>
      <p:cxnSp>
        <p:nvCxnSpPr>
          <p:cNvPr id="1050" name="Google Shape;1050;p34"/>
          <p:cNvCxnSpPr/>
          <p:nvPr/>
        </p:nvCxnSpPr>
        <p:spPr>
          <a:xfrm>
            <a:off x="3406446" y="3668607"/>
            <a:ext cx="1256912" cy="2004338"/>
          </a:xfrm>
          <a:prstGeom prst="straightConnector1">
            <a:avLst/>
          </a:prstGeom>
          <a:noFill/>
          <a:ln w="9525" cap="flat" cmpd="sng">
            <a:solidFill>
              <a:schemeClr val="accent1"/>
            </a:solidFill>
            <a:prstDash val="solid"/>
            <a:round/>
            <a:headEnd type="none" w="sm" len="sm"/>
            <a:tailEnd type="triangle" w="med" len="med"/>
          </a:ln>
        </p:spPr>
      </p:cxnSp>
      <p:cxnSp>
        <p:nvCxnSpPr>
          <p:cNvPr id="1051" name="Google Shape;1051;p34"/>
          <p:cNvCxnSpPr/>
          <p:nvPr/>
        </p:nvCxnSpPr>
        <p:spPr>
          <a:xfrm>
            <a:off x="5800083" y="2783725"/>
            <a:ext cx="1216262" cy="666932"/>
          </a:xfrm>
          <a:prstGeom prst="straightConnector1">
            <a:avLst/>
          </a:prstGeom>
          <a:noFill/>
          <a:ln w="9525" cap="flat" cmpd="sng">
            <a:solidFill>
              <a:schemeClr val="accent1"/>
            </a:solidFill>
            <a:prstDash val="solid"/>
            <a:round/>
            <a:headEnd type="none" w="sm" len="sm"/>
            <a:tailEnd type="triangle" w="med" len="med"/>
          </a:ln>
        </p:spPr>
      </p:cxnSp>
      <p:cxnSp>
        <p:nvCxnSpPr>
          <p:cNvPr id="1052" name="Google Shape;1052;p34"/>
          <p:cNvCxnSpPr/>
          <p:nvPr/>
        </p:nvCxnSpPr>
        <p:spPr>
          <a:xfrm rot="10800000" flipH="1">
            <a:off x="5767453" y="3668607"/>
            <a:ext cx="1248892" cy="435811"/>
          </a:xfrm>
          <a:prstGeom prst="straightConnector1">
            <a:avLst/>
          </a:prstGeom>
          <a:noFill/>
          <a:ln w="9525" cap="flat" cmpd="sng">
            <a:solidFill>
              <a:schemeClr val="accent1"/>
            </a:solidFill>
            <a:prstDash val="solid"/>
            <a:round/>
            <a:headEnd type="none" w="sm" len="sm"/>
            <a:tailEnd type="triangle" w="med" len="med"/>
          </a:ln>
        </p:spPr>
      </p:cxnSp>
      <p:cxnSp>
        <p:nvCxnSpPr>
          <p:cNvPr id="1053" name="Google Shape;1053;p34"/>
          <p:cNvCxnSpPr/>
          <p:nvPr/>
        </p:nvCxnSpPr>
        <p:spPr>
          <a:xfrm rot="10800000" flipH="1">
            <a:off x="5715190" y="3821992"/>
            <a:ext cx="1432904" cy="1904878"/>
          </a:xfrm>
          <a:prstGeom prst="straightConnector1">
            <a:avLst/>
          </a:prstGeom>
          <a:noFill/>
          <a:ln w="9525" cap="flat" cmpd="sng">
            <a:solidFill>
              <a:schemeClr val="accent1"/>
            </a:solidFill>
            <a:prstDash val="solid"/>
            <a:round/>
            <a:headEnd type="none" w="sm" len="sm"/>
            <a:tailEnd type="triangle" w="med" len="med"/>
          </a:ln>
        </p:spPr>
      </p:cxnSp>
      <p:sp>
        <p:nvSpPr>
          <p:cNvPr id="1054" name="Google Shape;1054;p34"/>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55" name="Google Shape;1055;p34"/>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34"/>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57" name="Google Shape;1057;p34"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1058" name="Google Shape;1058;p34"/>
          <p:cNvSpPr txBox="1"/>
          <p:nvPr/>
        </p:nvSpPr>
        <p:spPr>
          <a:xfrm>
            <a:off x="7494467" y="3298307"/>
            <a:ext cx="1090733" cy="85602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es-ES" sz="36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sp>
        <p:nvSpPr>
          <p:cNvPr id="1059" name="Google Shape;1059;p34"/>
          <p:cNvSpPr txBox="1"/>
          <p:nvPr/>
        </p:nvSpPr>
        <p:spPr>
          <a:xfrm>
            <a:off x="10382166" y="2618426"/>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
        <p:nvSpPr>
          <p:cNvPr id="1060" name="Google Shape;1060;p34"/>
          <p:cNvSpPr txBox="1"/>
          <p:nvPr/>
        </p:nvSpPr>
        <p:spPr>
          <a:xfrm>
            <a:off x="4652718" y="560671"/>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3 Surtidores </a:t>
            </a:r>
            <a:endParaRPr dirty="0"/>
          </a:p>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1 auto por surtidor </a:t>
            </a:r>
            <a:endParaRPr sz="1800" b="0" i="0" u="none" strike="noStrike" cap="small" dirty="0">
              <a:solidFill>
                <a:schemeClr val="dk1"/>
              </a:solidFill>
              <a:latin typeface="Calibri"/>
              <a:ea typeface="Calibri"/>
              <a:cs typeface="Calibri"/>
              <a:sym typeface="Calibri"/>
            </a:endParaRPr>
          </a:p>
        </p:txBody>
      </p:sp>
      <p:sp>
        <p:nvSpPr>
          <p:cNvPr id="1061" name="Google Shape;1061;p34"/>
          <p:cNvSpPr txBox="1"/>
          <p:nvPr/>
        </p:nvSpPr>
        <p:spPr>
          <a:xfrm>
            <a:off x="7367463" y="1434480"/>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Cola de espera </a:t>
            </a:r>
            <a:endParaRPr dirty="0"/>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para pagar (sin limite) </a:t>
            </a:r>
            <a:endParaRPr sz="1800" b="0" i="0" u="none" strike="noStrike" cap="small" dirty="0">
              <a:solidFill>
                <a:schemeClr val="dk1"/>
              </a:solidFill>
              <a:latin typeface="Calibri"/>
              <a:ea typeface="Calibri"/>
              <a:cs typeface="Calibri"/>
              <a:sym typeface="Calibri"/>
            </a:endParaRPr>
          </a:p>
        </p:txBody>
      </p:sp>
      <p:sp>
        <p:nvSpPr>
          <p:cNvPr id="1062" name="Google Shape;1062;p34"/>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1063" name="Google Shape;1063;p34"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1064" name="Google Shape;1064;p34"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1065" name="Google Shape;1065;p34"/>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1066" name="Google Shape;1066;p34"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pic>
        <p:nvPicPr>
          <p:cNvPr id="1067" name="Google Shape;1067;p34" descr="https://pixabay.com/static/uploads/photo/2012/04/24/11/54/car-39596_640.png"/>
          <p:cNvPicPr preferRelativeResize="0"/>
          <p:nvPr/>
        </p:nvPicPr>
        <p:blipFill rotWithShape="1">
          <a:blip r:embed="rId5">
            <a:alphaModFix/>
          </a:blip>
          <a:srcRect/>
          <a:stretch/>
        </p:blipFill>
        <p:spPr>
          <a:xfrm flipH="1">
            <a:off x="9081719" y="4363122"/>
            <a:ext cx="821308" cy="410654"/>
          </a:xfrm>
          <a:prstGeom prst="rect">
            <a:avLst/>
          </a:prstGeom>
          <a:noFill/>
          <a:ln>
            <a:noFill/>
          </a:ln>
        </p:spPr>
      </p:pic>
      <p:sp>
        <p:nvSpPr>
          <p:cNvPr id="1068" name="Google Shape;1068;p34"/>
          <p:cNvSpPr txBox="1"/>
          <p:nvPr/>
        </p:nvSpPr>
        <p:spPr>
          <a:xfrm>
            <a:off x="9117853" y="472228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cxnSp>
        <p:nvCxnSpPr>
          <p:cNvPr id="1069" name="Google Shape;1069;p34"/>
          <p:cNvCxnSpPr/>
          <p:nvPr/>
        </p:nvCxnSpPr>
        <p:spPr>
          <a:xfrm rot="10800000" flipH="1">
            <a:off x="8446574" y="3029904"/>
            <a:ext cx="514585" cy="410655"/>
          </a:xfrm>
          <a:prstGeom prst="straightConnector1">
            <a:avLst/>
          </a:prstGeom>
          <a:noFill/>
          <a:ln w="9525" cap="flat" cmpd="sng">
            <a:solidFill>
              <a:schemeClr val="accent1"/>
            </a:solidFill>
            <a:prstDash val="solid"/>
            <a:round/>
            <a:headEnd type="none" w="sm" len="sm"/>
            <a:tailEnd type="triangle" w="med" len="med"/>
          </a:ln>
        </p:spPr>
      </p:cxnSp>
      <p:cxnSp>
        <p:nvCxnSpPr>
          <p:cNvPr id="1070" name="Google Shape;1070;p34"/>
          <p:cNvCxnSpPr/>
          <p:nvPr/>
        </p:nvCxnSpPr>
        <p:spPr>
          <a:xfrm>
            <a:off x="8448662" y="3760647"/>
            <a:ext cx="523205" cy="605827"/>
          </a:xfrm>
          <a:prstGeom prst="straightConnector1">
            <a:avLst/>
          </a:prstGeom>
          <a:noFill/>
          <a:ln w="9525" cap="flat" cmpd="sng">
            <a:solidFill>
              <a:schemeClr val="accent1"/>
            </a:solidFill>
            <a:prstDash val="solid"/>
            <a:round/>
            <a:headEnd type="none" w="sm" len="sm"/>
            <a:tailEnd type="triangle" w="med" len="med"/>
          </a:ln>
        </p:spPr>
      </p:cxnSp>
      <p:pic>
        <p:nvPicPr>
          <p:cNvPr id="1071" name="Google Shape;1071;p34" descr="https://pixabay.com/static/uploads/photo/2012/04/24/11/54/car-39596_640.png"/>
          <p:cNvPicPr preferRelativeResize="0"/>
          <p:nvPr/>
        </p:nvPicPr>
        <p:blipFill rotWithShape="1">
          <a:blip r:embed="rId5">
            <a:alphaModFix/>
          </a:blip>
          <a:srcRect/>
          <a:stretch/>
        </p:blipFill>
        <p:spPr>
          <a:xfrm flipH="1">
            <a:off x="10456656" y="4371911"/>
            <a:ext cx="821308" cy="410654"/>
          </a:xfrm>
          <a:prstGeom prst="rect">
            <a:avLst/>
          </a:prstGeom>
          <a:noFill/>
          <a:ln>
            <a:noFill/>
          </a:ln>
        </p:spPr>
      </p:pic>
      <p:sp>
        <p:nvSpPr>
          <p:cNvPr id="1072" name="Google Shape;1072;p34"/>
          <p:cNvSpPr txBox="1"/>
          <p:nvPr/>
        </p:nvSpPr>
        <p:spPr>
          <a:xfrm>
            <a:off x="10366239" y="4423615"/>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3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1078" name="Google Shape;1078;p3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35</a:t>
            </a:fld>
            <a:endParaRPr/>
          </a:p>
        </p:txBody>
      </p:sp>
      <p:sp>
        <p:nvSpPr>
          <p:cNvPr id="1079" name="Google Shape;1079;p35"/>
          <p:cNvSpPr txBox="1">
            <a:spLocks noGrp="1"/>
          </p:cNvSpPr>
          <p:nvPr>
            <p:ph type="title" idx="4294967295"/>
          </p:nvPr>
        </p:nvSpPr>
        <p:spPr>
          <a:xfrm>
            <a:off x="0" y="500063"/>
            <a:ext cx="10806113" cy="1273175"/>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None/>
            </a:pPr>
            <a:r>
              <a:rPr lang="es-ES"/>
              <a:t>.</a:t>
            </a:r>
            <a:endParaRPr/>
          </a:p>
        </p:txBody>
      </p:sp>
      <p:pic>
        <p:nvPicPr>
          <p:cNvPr id="1080" name="Google Shape;1080;p35" descr="https://pixabay.com/static/uploads/photo/2012/04/28/18/23/gas-43874_960_720.png"/>
          <p:cNvPicPr preferRelativeResize="0"/>
          <p:nvPr/>
        </p:nvPicPr>
        <p:blipFill rotWithShape="1">
          <a:blip r:embed="rId3">
            <a:alphaModFix/>
          </a:blip>
          <a:srcRect/>
          <a:stretch/>
        </p:blipFill>
        <p:spPr>
          <a:xfrm>
            <a:off x="1262540" y="996598"/>
            <a:ext cx="792088" cy="792088"/>
          </a:xfrm>
          <a:prstGeom prst="rect">
            <a:avLst/>
          </a:prstGeom>
          <a:noFill/>
          <a:ln>
            <a:noFill/>
          </a:ln>
        </p:spPr>
      </p:pic>
      <p:pic>
        <p:nvPicPr>
          <p:cNvPr id="1081" name="Google Shape;1081;p35" descr="https://pixabay.com/static/uploads/photo/2012/04/24/11/54/car-39596_640.png"/>
          <p:cNvPicPr preferRelativeResize="0"/>
          <p:nvPr/>
        </p:nvPicPr>
        <p:blipFill rotWithShape="1">
          <a:blip r:embed="rId4">
            <a:alphaModFix/>
          </a:blip>
          <a:srcRect/>
          <a:stretch/>
        </p:blipFill>
        <p:spPr>
          <a:xfrm flipH="1">
            <a:off x="3263635" y="2037024"/>
            <a:ext cx="821308" cy="410654"/>
          </a:xfrm>
          <a:prstGeom prst="rect">
            <a:avLst/>
          </a:prstGeom>
          <a:noFill/>
          <a:ln>
            <a:noFill/>
          </a:ln>
        </p:spPr>
      </p:pic>
      <p:grpSp>
        <p:nvGrpSpPr>
          <p:cNvPr id="1082" name="Google Shape;1082;p35"/>
          <p:cNvGrpSpPr/>
          <p:nvPr/>
        </p:nvGrpSpPr>
        <p:grpSpPr>
          <a:xfrm>
            <a:off x="1055524" y="3163587"/>
            <a:ext cx="1133498" cy="528403"/>
            <a:chOff x="443571" y="5463111"/>
            <a:chExt cx="1655794" cy="792163"/>
          </a:xfrm>
        </p:grpSpPr>
        <p:sp>
          <p:nvSpPr>
            <p:cNvPr id="1083" name="Google Shape;1083;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084" name="Google Shape;1084;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085" name="Google Shape;1085;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086" name="Google Shape;1086;p35"/>
            <p:cNvCxnSpPr>
              <a:endCxn id="1083"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087" name="Google Shape;1087;p35"/>
            <p:cNvCxnSpPr>
              <a:stCxn id="1083"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pic>
        <p:nvPicPr>
          <p:cNvPr id="1088" name="Google Shape;1088;p35" descr="https://pixabay.com/static/uploads/photo/2012/04/28/18/23/gas-43874_960_720.png"/>
          <p:cNvPicPr preferRelativeResize="0"/>
          <p:nvPr/>
        </p:nvPicPr>
        <p:blipFill rotWithShape="1">
          <a:blip r:embed="rId3">
            <a:alphaModFix/>
          </a:blip>
          <a:srcRect/>
          <a:stretch/>
        </p:blipFill>
        <p:spPr>
          <a:xfrm>
            <a:off x="3297473" y="956904"/>
            <a:ext cx="792088" cy="792088"/>
          </a:xfrm>
          <a:prstGeom prst="rect">
            <a:avLst/>
          </a:prstGeom>
          <a:noFill/>
          <a:ln>
            <a:noFill/>
          </a:ln>
        </p:spPr>
      </p:pic>
      <p:grpSp>
        <p:nvGrpSpPr>
          <p:cNvPr id="1089" name="Google Shape;1089;p35"/>
          <p:cNvGrpSpPr/>
          <p:nvPr/>
        </p:nvGrpSpPr>
        <p:grpSpPr>
          <a:xfrm>
            <a:off x="3126803" y="3147717"/>
            <a:ext cx="1133498" cy="528403"/>
            <a:chOff x="3126803" y="3147717"/>
            <a:chExt cx="1133498" cy="528403"/>
          </a:xfrm>
        </p:grpSpPr>
        <p:grpSp>
          <p:nvGrpSpPr>
            <p:cNvPr id="1090" name="Google Shape;1090;p35"/>
            <p:cNvGrpSpPr/>
            <p:nvPr/>
          </p:nvGrpSpPr>
          <p:grpSpPr>
            <a:xfrm>
              <a:off x="3126803" y="3147717"/>
              <a:ext cx="1133498" cy="528403"/>
              <a:chOff x="443571" y="5463111"/>
              <a:chExt cx="1655794" cy="792163"/>
            </a:xfrm>
          </p:grpSpPr>
          <p:sp>
            <p:nvSpPr>
              <p:cNvPr id="1091" name="Google Shape;1091;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092" name="Google Shape;1092;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093" name="Google Shape;1093;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094" name="Google Shape;1094;p35"/>
              <p:cNvCxnSpPr>
                <a:endCxn id="1091"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095" name="Google Shape;1095;p35"/>
              <p:cNvCxnSpPr>
                <a:stCxn id="1091"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096" name="Google Shape;1096;p35"/>
            <p:cNvSpPr txBox="1"/>
            <p:nvPr/>
          </p:nvSpPr>
          <p:spPr>
            <a:xfrm rot="5400000">
              <a:off x="3660028" y="3026399"/>
              <a:ext cx="286005"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200"/>
                <a:buFont typeface="Calibri"/>
                <a:buNone/>
              </a:pPr>
              <a:r>
                <a:rPr lang="es-ES" sz="3200" b="1" i="0" u="none" strike="noStrike" cap="small">
                  <a:solidFill>
                    <a:schemeClr val="dk1"/>
                  </a:solidFill>
                  <a:latin typeface="Calibri"/>
                  <a:ea typeface="Calibri"/>
                  <a:cs typeface="Calibri"/>
                  <a:sym typeface="Calibri"/>
                </a:rPr>
                <a:t>.</a:t>
              </a:r>
              <a:endParaRPr/>
            </a:p>
          </p:txBody>
        </p:sp>
      </p:grpSp>
      <p:pic>
        <p:nvPicPr>
          <p:cNvPr id="1097" name="Google Shape;1097;p35" descr="https://pixabay.com/static/uploads/photo/2012/04/24/11/54/car-39596_640.png"/>
          <p:cNvPicPr preferRelativeResize="0"/>
          <p:nvPr/>
        </p:nvPicPr>
        <p:blipFill rotWithShape="1">
          <a:blip r:embed="rId4">
            <a:alphaModFix/>
          </a:blip>
          <a:srcRect/>
          <a:stretch/>
        </p:blipFill>
        <p:spPr>
          <a:xfrm flipH="1">
            <a:off x="5157174" y="2022605"/>
            <a:ext cx="821308" cy="410654"/>
          </a:xfrm>
          <a:prstGeom prst="rect">
            <a:avLst/>
          </a:prstGeom>
          <a:noFill/>
          <a:ln>
            <a:noFill/>
          </a:ln>
        </p:spPr>
      </p:pic>
      <p:pic>
        <p:nvPicPr>
          <p:cNvPr id="1098" name="Google Shape;1098;p35" descr="https://pixabay.com/static/uploads/photo/2012/04/28/18/23/gas-43874_960_720.png"/>
          <p:cNvPicPr preferRelativeResize="0"/>
          <p:nvPr/>
        </p:nvPicPr>
        <p:blipFill rotWithShape="1">
          <a:blip r:embed="rId3">
            <a:alphaModFix/>
          </a:blip>
          <a:srcRect/>
          <a:stretch/>
        </p:blipFill>
        <p:spPr>
          <a:xfrm>
            <a:off x="5191012" y="942485"/>
            <a:ext cx="792088" cy="792088"/>
          </a:xfrm>
          <a:prstGeom prst="rect">
            <a:avLst/>
          </a:prstGeom>
          <a:noFill/>
          <a:ln>
            <a:noFill/>
          </a:ln>
        </p:spPr>
      </p:pic>
      <p:grpSp>
        <p:nvGrpSpPr>
          <p:cNvPr id="1099" name="Google Shape;1099;p35"/>
          <p:cNvGrpSpPr/>
          <p:nvPr/>
        </p:nvGrpSpPr>
        <p:grpSpPr>
          <a:xfrm>
            <a:off x="4999915" y="3056852"/>
            <a:ext cx="1255844" cy="635138"/>
            <a:chOff x="3126803" y="3147717"/>
            <a:chExt cx="1133498" cy="528403"/>
          </a:xfrm>
        </p:grpSpPr>
        <p:grpSp>
          <p:nvGrpSpPr>
            <p:cNvPr id="1100" name="Google Shape;1100;p35"/>
            <p:cNvGrpSpPr/>
            <p:nvPr/>
          </p:nvGrpSpPr>
          <p:grpSpPr>
            <a:xfrm>
              <a:off x="3126803" y="3147717"/>
              <a:ext cx="1133498" cy="528403"/>
              <a:chOff x="443571" y="5463111"/>
              <a:chExt cx="1655794" cy="792163"/>
            </a:xfrm>
          </p:grpSpPr>
          <p:sp>
            <p:nvSpPr>
              <p:cNvPr id="1101" name="Google Shape;1101;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02" name="Google Shape;1102;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03" name="Google Shape;1103;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04" name="Google Shape;1104;p35"/>
              <p:cNvCxnSpPr>
                <a:endCxn id="1101"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105" name="Google Shape;1105;p35"/>
              <p:cNvCxnSpPr>
                <a:stCxn id="1101"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106" name="Google Shape;1106;p35"/>
            <p:cNvSpPr txBox="1"/>
            <p:nvPr/>
          </p:nvSpPr>
          <p:spPr>
            <a:xfrm rot="5400000">
              <a:off x="3660028" y="3026399"/>
              <a:ext cx="286005" cy="914400"/>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100000"/>
                </a:lnSpc>
                <a:spcBef>
                  <a:spcPts val="0"/>
                </a:spcBef>
                <a:spcAft>
                  <a:spcPts val="0"/>
                </a:spcAft>
                <a:buClr>
                  <a:schemeClr val="dk1"/>
                </a:buClr>
                <a:buSzPts val="3200"/>
                <a:buFont typeface="Calibri"/>
                <a:buNone/>
              </a:pPr>
              <a:r>
                <a:rPr lang="es-ES" sz="3200" b="1" i="0" u="none" strike="noStrike" cap="small">
                  <a:solidFill>
                    <a:schemeClr val="dk1"/>
                  </a:solidFill>
                  <a:latin typeface="Calibri"/>
                  <a:ea typeface="Calibri"/>
                  <a:cs typeface="Calibri"/>
                  <a:sym typeface="Calibri"/>
                </a:rPr>
                <a:t>..</a:t>
              </a:r>
              <a:endParaRPr/>
            </a:p>
          </p:txBody>
        </p:sp>
      </p:grpSp>
      <p:pic>
        <p:nvPicPr>
          <p:cNvPr id="1107" name="Google Shape;1107;p35" descr="https://pixabay.com/static/uploads/photo/2012/04/24/11/54/car-39596_640.png"/>
          <p:cNvPicPr preferRelativeResize="0"/>
          <p:nvPr/>
        </p:nvPicPr>
        <p:blipFill rotWithShape="1">
          <a:blip r:embed="rId4">
            <a:alphaModFix/>
          </a:blip>
          <a:srcRect/>
          <a:stretch/>
        </p:blipFill>
        <p:spPr>
          <a:xfrm flipH="1">
            <a:off x="5434374" y="2227932"/>
            <a:ext cx="821308" cy="410654"/>
          </a:xfrm>
          <a:prstGeom prst="rect">
            <a:avLst/>
          </a:prstGeom>
          <a:noFill/>
          <a:ln>
            <a:noFill/>
          </a:ln>
        </p:spPr>
      </p:pic>
      <p:pic>
        <p:nvPicPr>
          <p:cNvPr id="1108" name="Google Shape;1108;p35" descr="https://pixabay.com/static/uploads/photo/2012/04/24/11/54/car-39596_640.png"/>
          <p:cNvPicPr preferRelativeResize="0"/>
          <p:nvPr/>
        </p:nvPicPr>
        <p:blipFill rotWithShape="1">
          <a:blip r:embed="rId4">
            <a:alphaModFix/>
          </a:blip>
          <a:srcRect/>
          <a:stretch/>
        </p:blipFill>
        <p:spPr>
          <a:xfrm flipH="1">
            <a:off x="9742986" y="1994186"/>
            <a:ext cx="821308" cy="410654"/>
          </a:xfrm>
          <a:prstGeom prst="rect">
            <a:avLst/>
          </a:prstGeom>
          <a:noFill/>
          <a:ln>
            <a:noFill/>
          </a:ln>
        </p:spPr>
      </p:pic>
      <p:pic>
        <p:nvPicPr>
          <p:cNvPr id="1109" name="Google Shape;1109;p35" descr="https://pixabay.com/static/uploads/photo/2012/04/28/18/23/gas-43874_960_720.png"/>
          <p:cNvPicPr preferRelativeResize="0"/>
          <p:nvPr/>
        </p:nvPicPr>
        <p:blipFill rotWithShape="1">
          <a:blip r:embed="rId3">
            <a:alphaModFix/>
          </a:blip>
          <a:srcRect/>
          <a:stretch/>
        </p:blipFill>
        <p:spPr>
          <a:xfrm>
            <a:off x="9776824" y="914066"/>
            <a:ext cx="792088" cy="792088"/>
          </a:xfrm>
          <a:prstGeom prst="rect">
            <a:avLst/>
          </a:prstGeom>
          <a:noFill/>
          <a:ln>
            <a:noFill/>
          </a:ln>
        </p:spPr>
      </p:pic>
      <p:pic>
        <p:nvPicPr>
          <p:cNvPr id="1110" name="Google Shape;1110;p35" descr="https://pixabay.com/static/uploads/photo/2012/04/28/18/23/gas-43874_960_720.png"/>
          <p:cNvPicPr preferRelativeResize="0"/>
          <p:nvPr/>
        </p:nvPicPr>
        <p:blipFill rotWithShape="1">
          <a:blip r:embed="rId3">
            <a:alphaModFix/>
          </a:blip>
          <a:srcRect/>
          <a:stretch/>
        </p:blipFill>
        <p:spPr>
          <a:xfrm>
            <a:off x="7248906" y="996598"/>
            <a:ext cx="792088" cy="792088"/>
          </a:xfrm>
          <a:prstGeom prst="rect">
            <a:avLst/>
          </a:prstGeom>
          <a:noFill/>
          <a:ln>
            <a:noFill/>
          </a:ln>
        </p:spPr>
      </p:pic>
      <p:sp>
        <p:nvSpPr>
          <p:cNvPr id="1111" name="Google Shape;1111;p35"/>
          <p:cNvSpPr txBox="1"/>
          <p:nvPr/>
        </p:nvSpPr>
        <p:spPr>
          <a:xfrm>
            <a:off x="1083428" y="3980018"/>
            <a:ext cx="1363424" cy="366701"/>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ct val="100000"/>
              <a:buFont typeface="Calibri"/>
              <a:buNone/>
            </a:pPr>
            <a:r>
              <a:rPr lang="es-ES" sz="1600" b="0" i="0" u="none" strike="noStrike" cap="small">
                <a:solidFill>
                  <a:schemeClr val="dk1"/>
                </a:solidFill>
                <a:latin typeface="Calibri"/>
                <a:ea typeface="Calibri"/>
                <a:cs typeface="Calibri"/>
                <a:sym typeface="Calibri"/>
              </a:rPr>
              <a:t>Surtidor </a:t>
            </a:r>
            <a:r>
              <a:rPr lang="es-ES" sz="1500" b="0" i="0" u="none" strike="noStrike" cap="small">
                <a:solidFill>
                  <a:schemeClr val="dk1"/>
                </a:solidFill>
                <a:latin typeface="Calibri"/>
                <a:ea typeface="Calibri"/>
                <a:cs typeface="Calibri"/>
                <a:sym typeface="Calibri"/>
              </a:rPr>
              <a:t>Libre</a:t>
            </a:r>
            <a:endParaRPr sz="1600" b="0" i="0" u="none" strike="noStrike" cap="small">
              <a:solidFill>
                <a:schemeClr val="dk1"/>
              </a:solidFill>
              <a:latin typeface="Calibri"/>
              <a:ea typeface="Calibri"/>
              <a:cs typeface="Calibri"/>
              <a:sym typeface="Calibri"/>
            </a:endParaRPr>
          </a:p>
        </p:txBody>
      </p:sp>
      <p:sp>
        <p:nvSpPr>
          <p:cNvPr id="1112" name="Google Shape;1112;p35"/>
          <p:cNvSpPr txBox="1"/>
          <p:nvPr/>
        </p:nvSpPr>
        <p:spPr>
          <a:xfrm>
            <a:off x="3006914" y="3964148"/>
            <a:ext cx="1363424" cy="366701"/>
          </a:xfrm>
          <a:prstGeom prst="rect">
            <a:avLst/>
          </a:prstGeom>
          <a:noFill/>
          <a:ln>
            <a:noFill/>
          </a:ln>
        </p:spPr>
        <p:txBody>
          <a:bodyPr spcFirstLastPara="1" wrap="square" lIns="91425" tIns="45700" rIns="91425" bIns="45700" anchor="ctr" anchorCtr="0">
            <a:normAutofit fontScale="775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1600" b="0" i="0" u="none" strike="noStrike" cap="small">
                <a:solidFill>
                  <a:schemeClr val="dk1"/>
                </a:solidFill>
                <a:latin typeface="Calibri"/>
                <a:ea typeface="Calibri"/>
                <a:cs typeface="Calibri"/>
                <a:sym typeface="Calibri"/>
              </a:rPr>
              <a:t>Surtidor Ocupado</a:t>
            </a:r>
            <a:endParaRPr/>
          </a:p>
        </p:txBody>
      </p:sp>
      <p:sp>
        <p:nvSpPr>
          <p:cNvPr id="1113" name="Google Shape;1113;p35"/>
          <p:cNvSpPr txBox="1"/>
          <p:nvPr/>
        </p:nvSpPr>
        <p:spPr>
          <a:xfrm>
            <a:off x="4892257" y="3964147"/>
            <a:ext cx="1363425" cy="49231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s-ES" sz="1400" b="0" i="0" u="none" strike="noStrike" cap="small">
                <a:solidFill>
                  <a:schemeClr val="dk1"/>
                </a:solidFill>
                <a:latin typeface="Calibri"/>
                <a:ea typeface="Calibri"/>
                <a:cs typeface="Calibri"/>
                <a:sym typeface="Calibri"/>
              </a:rPr>
              <a:t>Surtidor Ocupado</a:t>
            </a:r>
            <a:endParaRPr/>
          </a:p>
          <a:p>
            <a:pPr marL="0" marR="0" lvl="0" indent="0" algn="l" rtl="0">
              <a:lnSpc>
                <a:spcPct val="100000"/>
              </a:lnSpc>
              <a:spcBef>
                <a:spcPts val="0"/>
              </a:spcBef>
              <a:spcAft>
                <a:spcPts val="0"/>
              </a:spcAft>
              <a:buClr>
                <a:schemeClr val="dk1"/>
              </a:buClr>
              <a:buSzPts val="1400"/>
              <a:buFont typeface="Calibri"/>
              <a:buNone/>
            </a:pPr>
            <a:r>
              <a:rPr lang="es-ES" sz="1400" cap="small">
                <a:solidFill>
                  <a:schemeClr val="dk1"/>
                </a:solidFill>
                <a:latin typeface="Calibri"/>
                <a:ea typeface="Calibri"/>
                <a:cs typeface="Calibri"/>
                <a:sym typeface="Calibri"/>
              </a:rPr>
              <a:t>Sin restricciones </a:t>
            </a:r>
            <a:endParaRPr sz="1400" b="0" i="0" u="none" strike="noStrike" cap="small">
              <a:solidFill>
                <a:schemeClr val="dk1"/>
              </a:solidFill>
              <a:latin typeface="Calibri"/>
              <a:ea typeface="Calibri"/>
              <a:cs typeface="Calibri"/>
              <a:sym typeface="Calibri"/>
            </a:endParaRPr>
          </a:p>
        </p:txBody>
      </p:sp>
      <p:sp>
        <p:nvSpPr>
          <p:cNvPr id="1114" name="Google Shape;1114;p35"/>
          <p:cNvSpPr txBox="1"/>
          <p:nvPr/>
        </p:nvSpPr>
        <p:spPr>
          <a:xfrm>
            <a:off x="9320180" y="4380802"/>
            <a:ext cx="1515406" cy="664677"/>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l" rtl="0">
              <a:lnSpc>
                <a:spcPct val="100000"/>
              </a:lnSpc>
              <a:spcBef>
                <a:spcPts val="0"/>
              </a:spcBef>
              <a:spcAft>
                <a:spcPts val="0"/>
              </a:spcAft>
              <a:buClr>
                <a:schemeClr val="dk1"/>
              </a:buClr>
              <a:buSzPts val="1600"/>
              <a:buFont typeface="Calibri"/>
              <a:buNone/>
            </a:pPr>
            <a:r>
              <a:rPr lang="es-ES" sz="1600" b="0" i="0" u="none" strike="noStrike" cap="small">
                <a:solidFill>
                  <a:schemeClr val="dk1"/>
                </a:solidFill>
                <a:latin typeface="Calibri"/>
                <a:ea typeface="Calibri"/>
                <a:cs typeface="Calibri"/>
                <a:sym typeface="Calibri"/>
              </a:rPr>
              <a:t>Surtidor </a:t>
            </a:r>
            <a:r>
              <a:rPr lang="es-ES" sz="1500" b="0" i="0" u="none" strike="noStrike" cap="small">
                <a:solidFill>
                  <a:schemeClr val="dk1"/>
                </a:solidFill>
                <a:latin typeface="Calibri"/>
                <a:ea typeface="Calibri"/>
                <a:cs typeface="Calibri"/>
                <a:sym typeface="Calibri"/>
              </a:rPr>
              <a:t>Ocu</a:t>
            </a:r>
            <a:r>
              <a:rPr lang="es-ES" sz="1500" cap="small">
                <a:solidFill>
                  <a:schemeClr val="dk1"/>
                </a:solidFill>
                <a:latin typeface="Calibri"/>
                <a:ea typeface="Calibri"/>
                <a:cs typeface="Calibri"/>
                <a:sym typeface="Calibri"/>
              </a:rPr>
              <a:t>pado</a:t>
            </a:r>
            <a:endParaRPr sz="1500" b="0" i="0" u="none" strike="noStrike" cap="small">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00"/>
              <a:buFont typeface="Calibri"/>
              <a:buNone/>
            </a:pPr>
            <a:r>
              <a:rPr lang="es-ES" sz="1500" b="0" i="0" u="none" strike="noStrike" cap="small">
                <a:solidFill>
                  <a:schemeClr val="dk1"/>
                </a:solidFill>
                <a:latin typeface="Calibri"/>
                <a:ea typeface="Calibri"/>
                <a:cs typeface="Calibri"/>
                <a:sym typeface="Calibri"/>
              </a:rPr>
              <a:t>con restricción de un auto </a:t>
            </a:r>
            <a:endParaRPr sz="1600" b="0" i="0" u="none" strike="noStrike" cap="small">
              <a:solidFill>
                <a:schemeClr val="dk1"/>
              </a:solidFill>
              <a:latin typeface="Calibri"/>
              <a:ea typeface="Calibri"/>
              <a:cs typeface="Calibri"/>
              <a:sym typeface="Calibri"/>
            </a:endParaRPr>
          </a:p>
        </p:txBody>
      </p:sp>
      <p:sp>
        <p:nvSpPr>
          <p:cNvPr id="1115" name="Google Shape;1115;p35"/>
          <p:cNvSpPr txBox="1"/>
          <p:nvPr/>
        </p:nvSpPr>
        <p:spPr>
          <a:xfrm>
            <a:off x="6808190" y="4338566"/>
            <a:ext cx="1515406" cy="664677"/>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l" rtl="0">
              <a:lnSpc>
                <a:spcPct val="100000"/>
              </a:lnSpc>
              <a:spcBef>
                <a:spcPts val="0"/>
              </a:spcBef>
              <a:spcAft>
                <a:spcPts val="0"/>
              </a:spcAft>
              <a:buClr>
                <a:schemeClr val="dk1"/>
              </a:buClr>
              <a:buSzPts val="1600"/>
              <a:buFont typeface="Calibri"/>
              <a:buNone/>
            </a:pPr>
            <a:r>
              <a:rPr lang="es-ES" sz="1600" b="0" i="0" u="none" strike="noStrike" cap="small">
                <a:solidFill>
                  <a:schemeClr val="dk1"/>
                </a:solidFill>
                <a:latin typeface="Calibri"/>
                <a:ea typeface="Calibri"/>
                <a:cs typeface="Calibri"/>
                <a:sym typeface="Calibri"/>
              </a:rPr>
              <a:t>Surtidor </a:t>
            </a:r>
            <a:r>
              <a:rPr lang="es-ES" sz="1500" b="0" i="0" u="none" strike="noStrike" cap="small">
                <a:solidFill>
                  <a:schemeClr val="dk1"/>
                </a:solidFill>
                <a:latin typeface="Calibri"/>
                <a:ea typeface="Calibri"/>
                <a:cs typeface="Calibri"/>
                <a:sym typeface="Calibri"/>
              </a:rPr>
              <a:t>Libre </a:t>
            </a:r>
            <a:endParaRPr/>
          </a:p>
          <a:p>
            <a:pPr marL="0" marR="0" lvl="0" indent="0" algn="l" rtl="0">
              <a:lnSpc>
                <a:spcPct val="100000"/>
              </a:lnSpc>
              <a:spcBef>
                <a:spcPts val="0"/>
              </a:spcBef>
              <a:spcAft>
                <a:spcPts val="0"/>
              </a:spcAft>
              <a:buClr>
                <a:schemeClr val="dk1"/>
              </a:buClr>
              <a:buSzPts val="1500"/>
              <a:buFont typeface="Calibri"/>
              <a:buNone/>
            </a:pPr>
            <a:r>
              <a:rPr lang="es-ES" sz="1500" b="0" i="0" u="none" strike="noStrike" cap="small">
                <a:solidFill>
                  <a:schemeClr val="dk1"/>
                </a:solidFill>
                <a:latin typeface="Calibri"/>
                <a:ea typeface="Calibri"/>
                <a:cs typeface="Calibri"/>
                <a:sym typeface="Calibri"/>
              </a:rPr>
              <a:t>con restricción de un auto </a:t>
            </a:r>
            <a:endParaRPr sz="1600" b="0" i="0" u="none" strike="noStrike" cap="small">
              <a:solidFill>
                <a:schemeClr val="dk1"/>
              </a:solidFill>
              <a:latin typeface="Calibri"/>
              <a:ea typeface="Calibri"/>
              <a:cs typeface="Calibri"/>
              <a:sym typeface="Calibri"/>
            </a:endParaRPr>
          </a:p>
        </p:txBody>
      </p:sp>
      <p:grpSp>
        <p:nvGrpSpPr>
          <p:cNvPr id="1116" name="Google Shape;1116;p35"/>
          <p:cNvGrpSpPr/>
          <p:nvPr/>
        </p:nvGrpSpPr>
        <p:grpSpPr>
          <a:xfrm>
            <a:off x="7036909" y="3163587"/>
            <a:ext cx="1138478" cy="1109467"/>
            <a:chOff x="7036909" y="3163587"/>
            <a:chExt cx="1138478" cy="1109467"/>
          </a:xfrm>
        </p:grpSpPr>
        <p:grpSp>
          <p:nvGrpSpPr>
            <p:cNvPr id="1117" name="Google Shape;1117;p35"/>
            <p:cNvGrpSpPr/>
            <p:nvPr/>
          </p:nvGrpSpPr>
          <p:grpSpPr>
            <a:xfrm>
              <a:off x="7041889" y="3163587"/>
              <a:ext cx="1133498" cy="528403"/>
              <a:chOff x="443571" y="5463111"/>
              <a:chExt cx="1655794" cy="792163"/>
            </a:xfrm>
          </p:grpSpPr>
          <p:sp>
            <p:nvSpPr>
              <p:cNvPr id="1118" name="Google Shape;1118;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19" name="Google Shape;1119;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20" name="Google Shape;1120;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21" name="Google Shape;1121;p35"/>
              <p:cNvCxnSpPr>
                <a:endCxn id="1118"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122" name="Google Shape;1122;p35"/>
              <p:cNvCxnSpPr>
                <a:stCxn id="1118"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123" name="Google Shape;1123;p35"/>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4" name="Google Shape;1124;p35"/>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125" name="Google Shape;1125;p35"/>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126" name="Google Shape;1126;p35"/>
            <p:cNvCxnSpPr>
              <a:stCxn id="1123"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127" name="Google Shape;1127;p35"/>
          <p:cNvGrpSpPr/>
          <p:nvPr/>
        </p:nvGrpSpPr>
        <p:grpSpPr>
          <a:xfrm>
            <a:off x="9606154" y="3104879"/>
            <a:ext cx="1133498" cy="1017823"/>
            <a:chOff x="9606154" y="3104879"/>
            <a:chExt cx="1133498" cy="1017823"/>
          </a:xfrm>
        </p:grpSpPr>
        <p:grpSp>
          <p:nvGrpSpPr>
            <p:cNvPr id="1128" name="Google Shape;1128;p35"/>
            <p:cNvGrpSpPr/>
            <p:nvPr/>
          </p:nvGrpSpPr>
          <p:grpSpPr>
            <a:xfrm>
              <a:off x="9606154" y="3104879"/>
              <a:ext cx="1133498" cy="528403"/>
              <a:chOff x="3126803" y="3147717"/>
              <a:chExt cx="1133498" cy="528403"/>
            </a:xfrm>
          </p:grpSpPr>
          <p:grpSp>
            <p:nvGrpSpPr>
              <p:cNvPr id="1129" name="Google Shape;1129;p35"/>
              <p:cNvGrpSpPr/>
              <p:nvPr/>
            </p:nvGrpSpPr>
            <p:grpSpPr>
              <a:xfrm>
                <a:off x="3126803" y="3147717"/>
                <a:ext cx="1133498" cy="528403"/>
                <a:chOff x="443571" y="5463111"/>
                <a:chExt cx="1655794" cy="792163"/>
              </a:xfrm>
            </p:grpSpPr>
            <p:sp>
              <p:nvSpPr>
                <p:cNvPr id="1130" name="Google Shape;1130;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31" name="Google Shape;1131;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32" name="Google Shape;1132;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33" name="Google Shape;1133;p35"/>
                <p:cNvCxnSpPr>
                  <a:endCxn id="1130"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134" name="Google Shape;1134;p35"/>
                <p:cNvCxnSpPr>
                  <a:stCxn id="1130"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135" name="Google Shape;1135;p35"/>
              <p:cNvSpPr txBox="1"/>
              <p:nvPr/>
            </p:nvSpPr>
            <p:spPr>
              <a:xfrm rot="5400000">
                <a:off x="3660028" y="3026399"/>
                <a:ext cx="286005"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200"/>
                  <a:buFont typeface="Calibri"/>
                  <a:buNone/>
                </a:pPr>
                <a:r>
                  <a:rPr lang="es-ES" sz="3200" b="1" i="0" u="none" strike="noStrike" cap="small">
                    <a:solidFill>
                      <a:schemeClr val="dk1"/>
                    </a:solidFill>
                    <a:latin typeface="Calibri"/>
                    <a:ea typeface="Calibri"/>
                    <a:cs typeface="Calibri"/>
                    <a:sym typeface="Calibri"/>
                  </a:rPr>
                  <a:t>.</a:t>
                </a:r>
                <a:endParaRPr/>
              </a:p>
            </p:txBody>
          </p:sp>
        </p:grpSp>
        <p:sp>
          <p:nvSpPr>
            <p:cNvPr id="1136" name="Google Shape;1136;p35"/>
            <p:cNvSpPr/>
            <p:nvPr/>
          </p:nvSpPr>
          <p:spPr>
            <a:xfrm>
              <a:off x="10034595" y="381192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37" name="Google Shape;1137;p35"/>
            <p:cNvCxnSpPr/>
            <p:nvPr/>
          </p:nvCxnSpPr>
          <p:spPr>
            <a:xfrm flipH="1">
              <a:off x="10275189" y="343115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138" name="Google Shape;1138;p35"/>
            <p:cNvCxnSpPr>
              <a:stCxn id="1136" idx="1"/>
            </p:cNvCxnSpPr>
            <p:nvPr/>
          </p:nvCxnSpPr>
          <p:spPr>
            <a:xfrm rot="10800000">
              <a:off x="9615582" y="3442537"/>
              <a:ext cx="462300" cy="414900"/>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1144" name="Google Shape;1144;p3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36</a:t>
            </a:fld>
            <a:endParaRPr/>
          </a:p>
        </p:txBody>
      </p:sp>
      <p:pic>
        <p:nvPicPr>
          <p:cNvPr id="1145" name="Google Shape;1145;p36" descr="https://pixabay.com/static/uploads/photo/2012/04/28/18/23/gas-43874_960_720.png"/>
          <p:cNvPicPr preferRelativeResize="0"/>
          <p:nvPr/>
        </p:nvPicPr>
        <p:blipFill rotWithShape="1">
          <a:blip r:embed="rId3">
            <a:alphaModFix/>
          </a:blip>
          <a:srcRect/>
          <a:stretch/>
        </p:blipFill>
        <p:spPr>
          <a:xfrm>
            <a:off x="4805588" y="1473364"/>
            <a:ext cx="792088" cy="792088"/>
          </a:xfrm>
          <a:prstGeom prst="rect">
            <a:avLst/>
          </a:prstGeom>
          <a:noFill/>
          <a:ln>
            <a:noFill/>
          </a:ln>
        </p:spPr>
      </p:pic>
      <p:pic>
        <p:nvPicPr>
          <p:cNvPr id="1146" name="Google Shape;1146;p36"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1147" name="Google Shape;1147;p36" descr="https://pixabay.com/static/uploads/photo/2012/04/28/18/23/gas-43874_960_720.png"/>
          <p:cNvPicPr preferRelativeResize="0"/>
          <p:nvPr/>
        </p:nvPicPr>
        <p:blipFill rotWithShape="1">
          <a:blip r:embed="rId3">
            <a:alphaModFix/>
          </a:blip>
          <a:srcRect/>
          <a:stretch/>
        </p:blipFill>
        <p:spPr>
          <a:xfrm>
            <a:off x="4776287" y="4805328"/>
            <a:ext cx="792088" cy="792088"/>
          </a:xfrm>
          <a:prstGeom prst="rect">
            <a:avLst/>
          </a:prstGeom>
          <a:noFill/>
          <a:ln>
            <a:noFill/>
          </a:ln>
        </p:spPr>
      </p:pic>
      <p:sp>
        <p:nvSpPr>
          <p:cNvPr id="1148" name="Google Shape;1148;p36"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9" name="Google Shape;1149;p36" descr="http://image.shutterstock.com/display_pic_with_logo/169/169,1184230450,18/stock-vector-cash-register-machine-symbol-3815086.jpg"/>
          <p:cNvPicPr preferRelativeResize="0"/>
          <p:nvPr/>
        </p:nvPicPr>
        <p:blipFill rotWithShape="1">
          <a:blip r:embed="rId4">
            <a:alphaModFix/>
          </a:blip>
          <a:srcRect/>
          <a:stretch/>
        </p:blipFill>
        <p:spPr>
          <a:xfrm>
            <a:off x="9055657" y="1543478"/>
            <a:ext cx="896054" cy="935879"/>
          </a:xfrm>
          <a:prstGeom prst="rect">
            <a:avLst/>
          </a:prstGeom>
          <a:noFill/>
          <a:ln>
            <a:noFill/>
          </a:ln>
        </p:spPr>
      </p:pic>
      <p:pic>
        <p:nvPicPr>
          <p:cNvPr id="1150" name="Google Shape;1150;p36" descr="https://pixabay.com/static/uploads/photo/2012/04/24/11/54/car-39596_640.png"/>
          <p:cNvPicPr preferRelativeResize="0"/>
          <p:nvPr/>
        </p:nvPicPr>
        <p:blipFill rotWithShape="1">
          <a:blip r:embed="rId5">
            <a:alphaModFix/>
          </a:blip>
          <a:srcRect/>
          <a:stretch/>
        </p:blipFill>
        <p:spPr>
          <a:xfrm flipH="1">
            <a:off x="4845952" y="2468048"/>
            <a:ext cx="821308" cy="410654"/>
          </a:xfrm>
          <a:prstGeom prst="rect">
            <a:avLst/>
          </a:prstGeom>
          <a:noFill/>
          <a:ln>
            <a:noFill/>
          </a:ln>
        </p:spPr>
      </p:pic>
      <p:pic>
        <p:nvPicPr>
          <p:cNvPr id="1151" name="Google Shape;1151;p36" descr="https://pixabay.com/static/uploads/photo/2012/04/24/11/54/car-39596_640.png"/>
          <p:cNvPicPr preferRelativeResize="0"/>
          <p:nvPr/>
        </p:nvPicPr>
        <p:blipFill rotWithShape="1">
          <a:blip r:embed="rId5">
            <a:alphaModFix/>
          </a:blip>
          <a:srcRect/>
          <a:stretch/>
        </p:blipFill>
        <p:spPr>
          <a:xfrm flipH="1">
            <a:off x="4776368" y="4304069"/>
            <a:ext cx="821308" cy="410654"/>
          </a:xfrm>
          <a:prstGeom prst="rect">
            <a:avLst/>
          </a:prstGeom>
          <a:noFill/>
          <a:ln>
            <a:noFill/>
          </a:ln>
        </p:spPr>
      </p:pic>
      <p:pic>
        <p:nvPicPr>
          <p:cNvPr id="1152" name="Google Shape;1152;p36" descr="https://pixabay.com/static/uploads/photo/2012/04/24/11/54/car-39596_640.png"/>
          <p:cNvPicPr preferRelativeResize="0"/>
          <p:nvPr/>
        </p:nvPicPr>
        <p:blipFill rotWithShape="1">
          <a:blip r:embed="rId5">
            <a:alphaModFix/>
          </a:blip>
          <a:srcRect/>
          <a:stretch/>
        </p:blipFill>
        <p:spPr>
          <a:xfrm flipH="1">
            <a:off x="4790138" y="5732821"/>
            <a:ext cx="821308" cy="410654"/>
          </a:xfrm>
          <a:prstGeom prst="rect">
            <a:avLst/>
          </a:prstGeom>
          <a:noFill/>
          <a:ln>
            <a:noFill/>
          </a:ln>
        </p:spPr>
      </p:pic>
      <p:pic>
        <p:nvPicPr>
          <p:cNvPr id="1153" name="Google Shape;1153;p36" descr="https://pixabay.com/static/uploads/photo/2012/04/24/11/54/car-39596_640.png"/>
          <p:cNvPicPr preferRelativeResize="0"/>
          <p:nvPr/>
        </p:nvPicPr>
        <p:blipFill rotWithShape="1">
          <a:blip r:embed="rId5">
            <a:alphaModFix/>
          </a:blip>
          <a:srcRect/>
          <a:stretch/>
        </p:blipFill>
        <p:spPr>
          <a:xfrm flipH="1">
            <a:off x="2146214" y="3450657"/>
            <a:ext cx="821308" cy="410654"/>
          </a:xfrm>
          <a:prstGeom prst="rect">
            <a:avLst/>
          </a:prstGeom>
          <a:noFill/>
          <a:ln>
            <a:noFill/>
          </a:ln>
        </p:spPr>
      </p:pic>
      <p:pic>
        <p:nvPicPr>
          <p:cNvPr id="1154" name="Google Shape;1154;p36" descr="https://pixabay.com/static/uploads/photo/2012/04/24/11/54/car-39596_640.png"/>
          <p:cNvPicPr preferRelativeResize="0"/>
          <p:nvPr/>
        </p:nvPicPr>
        <p:blipFill rotWithShape="1">
          <a:blip r:embed="rId5">
            <a:alphaModFix/>
          </a:blip>
          <a:srcRect/>
          <a:stretch/>
        </p:blipFill>
        <p:spPr>
          <a:xfrm flipH="1">
            <a:off x="2107023" y="4511430"/>
            <a:ext cx="821308" cy="410654"/>
          </a:xfrm>
          <a:prstGeom prst="rect">
            <a:avLst/>
          </a:prstGeom>
          <a:noFill/>
          <a:ln>
            <a:noFill/>
          </a:ln>
        </p:spPr>
      </p:pic>
      <p:pic>
        <p:nvPicPr>
          <p:cNvPr id="1155" name="Google Shape;1155;p36" descr="https://pixabay.com/static/uploads/photo/2012/04/24/11/54/car-39596_640.png"/>
          <p:cNvPicPr preferRelativeResize="0"/>
          <p:nvPr/>
        </p:nvPicPr>
        <p:blipFill rotWithShape="1">
          <a:blip r:embed="rId5">
            <a:alphaModFix/>
          </a:blip>
          <a:srcRect/>
          <a:stretch/>
        </p:blipFill>
        <p:spPr>
          <a:xfrm flipH="1">
            <a:off x="9108993" y="2631087"/>
            <a:ext cx="821308" cy="410654"/>
          </a:xfrm>
          <a:prstGeom prst="rect">
            <a:avLst/>
          </a:prstGeom>
          <a:noFill/>
          <a:ln>
            <a:noFill/>
          </a:ln>
        </p:spPr>
      </p:pic>
      <p:pic>
        <p:nvPicPr>
          <p:cNvPr id="1156" name="Google Shape;1156;p36" descr="https://pixabay.com/static/uploads/photo/2012/04/24/11/54/car-39596_640.png"/>
          <p:cNvPicPr preferRelativeResize="0"/>
          <p:nvPr/>
        </p:nvPicPr>
        <p:blipFill rotWithShape="1">
          <a:blip r:embed="rId5">
            <a:alphaModFix/>
          </a:blip>
          <a:srcRect/>
          <a:stretch/>
        </p:blipFill>
        <p:spPr>
          <a:xfrm flipH="1">
            <a:off x="7378025" y="3029904"/>
            <a:ext cx="821308" cy="410654"/>
          </a:xfrm>
          <a:prstGeom prst="rect">
            <a:avLst/>
          </a:prstGeom>
          <a:noFill/>
          <a:ln>
            <a:noFill/>
          </a:ln>
        </p:spPr>
      </p:pic>
      <p:pic>
        <p:nvPicPr>
          <p:cNvPr id="1157" name="Google Shape;1157;p36" descr="https://pixabay.com/static/uploads/photo/2012/04/24/11/54/car-39596_640.png"/>
          <p:cNvPicPr preferRelativeResize="0"/>
          <p:nvPr/>
        </p:nvPicPr>
        <p:blipFill rotWithShape="1">
          <a:blip r:embed="rId5">
            <a:alphaModFix/>
          </a:blip>
          <a:srcRect/>
          <a:stretch/>
        </p:blipFill>
        <p:spPr>
          <a:xfrm flipH="1">
            <a:off x="7378025" y="2473772"/>
            <a:ext cx="821308" cy="410654"/>
          </a:xfrm>
          <a:prstGeom prst="rect">
            <a:avLst/>
          </a:prstGeom>
          <a:noFill/>
          <a:ln>
            <a:noFill/>
          </a:ln>
        </p:spPr>
      </p:pic>
      <p:pic>
        <p:nvPicPr>
          <p:cNvPr id="1158" name="Google Shape;1158;p36" descr="https://pixabay.com/static/uploads/photo/2012/04/24/11/54/car-39596_640.png"/>
          <p:cNvPicPr preferRelativeResize="0"/>
          <p:nvPr/>
        </p:nvPicPr>
        <p:blipFill rotWithShape="1">
          <a:blip r:embed="rId5">
            <a:alphaModFix/>
          </a:blip>
          <a:srcRect/>
          <a:stretch/>
        </p:blipFill>
        <p:spPr>
          <a:xfrm flipH="1">
            <a:off x="2137708" y="2849286"/>
            <a:ext cx="821308" cy="410654"/>
          </a:xfrm>
          <a:prstGeom prst="rect">
            <a:avLst/>
          </a:prstGeom>
          <a:noFill/>
          <a:ln>
            <a:noFill/>
          </a:ln>
        </p:spPr>
      </p:pic>
      <p:pic>
        <p:nvPicPr>
          <p:cNvPr id="1159" name="Google Shape;1159;p36" descr="https://pixabay.com/static/uploads/photo/2012/04/24/11/54/car-39596_640.png"/>
          <p:cNvPicPr preferRelativeResize="0"/>
          <p:nvPr/>
        </p:nvPicPr>
        <p:blipFill rotWithShape="1">
          <a:blip r:embed="rId5">
            <a:alphaModFix/>
          </a:blip>
          <a:srcRect/>
          <a:stretch/>
        </p:blipFill>
        <p:spPr>
          <a:xfrm flipH="1">
            <a:off x="2107023" y="4009684"/>
            <a:ext cx="821308" cy="410654"/>
          </a:xfrm>
          <a:prstGeom prst="rect">
            <a:avLst/>
          </a:prstGeom>
          <a:noFill/>
          <a:ln>
            <a:noFill/>
          </a:ln>
        </p:spPr>
      </p:pic>
      <p:pic>
        <p:nvPicPr>
          <p:cNvPr id="1160" name="Google Shape;1160;p36" descr="https://pixabay.com/static/uploads/photo/2012/04/24/11/54/car-39596_640.png"/>
          <p:cNvPicPr preferRelativeResize="0"/>
          <p:nvPr/>
        </p:nvPicPr>
        <p:blipFill rotWithShape="1">
          <a:blip r:embed="rId5">
            <a:alphaModFix/>
          </a:blip>
          <a:srcRect/>
          <a:stretch/>
        </p:blipFill>
        <p:spPr>
          <a:xfrm flipH="1">
            <a:off x="2107023" y="2361395"/>
            <a:ext cx="821308" cy="410654"/>
          </a:xfrm>
          <a:prstGeom prst="rect">
            <a:avLst/>
          </a:prstGeom>
          <a:noFill/>
          <a:ln>
            <a:noFill/>
          </a:ln>
        </p:spPr>
      </p:pic>
      <p:sp>
        <p:nvSpPr>
          <p:cNvPr id="1161" name="Google Shape;1161;p36"/>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162" name="Google Shape;1162;p36" descr="https://pixabay.com/static/uploads/photo/2012/04/24/11/54/car-39596_640.png"/>
          <p:cNvPicPr preferRelativeResize="0"/>
          <p:nvPr/>
        </p:nvPicPr>
        <p:blipFill rotWithShape="1">
          <a:blip r:embed="rId5">
            <a:alphaModFix/>
          </a:blip>
          <a:srcRect/>
          <a:stretch/>
        </p:blipFill>
        <p:spPr>
          <a:xfrm flipH="1">
            <a:off x="7367463" y="4172352"/>
            <a:ext cx="821308" cy="410654"/>
          </a:xfrm>
          <a:prstGeom prst="rect">
            <a:avLst/>
          </a:prstGeom>
          <a:noFill/>
          <a:ln>
            <a:noFill/>
          </a:ln>
        </p:spPr>
      </p:pic>
      <p:cxnSp>
        <p:nvCxnSpPr>
          <p:cNvPr id="1163" name="Google Shape;1163;p36"/>
          <p:cNvCxnSpPr/>
          <p:nvPr/>
        </p:nvCxnSpPr>
        <p:spPr>
          <a:xfrm rot="10800000" flipH="1">
            <a:off x="3440271" y="2772049"/>
            <a:ext cx="1336016" cy="816377"/>
          </a:xfrm>
          <a:prstGeom prst="straightConnector1">
            <a:avLst/>
          </a:prstGeom>
          <a:noFill/>
          <a:ln w="9525" cap="flat" cmpd="sng">
            <a:solidFill>
              <a:schemeClr val="accent1"/>
            </a:solidFill>
            <a:prstDash val="solid"/>
            <a:round/>
            <a:headEnd type="none" w="sm" len="sm"/>
            <a:tailEnd type="triangle" w="med" len="med"/>
          </a:ln>
        </p:spPr>
      </p:cxnSp>
      <p:pic>
        <p:nvPicPr>
          <p:cNvPr id="1164" name="Google Shape;1164;p36" descr="https://pixabay.com/static/uploads/photo/2012/04/24/11/54/car-39596_640.png"/>
          <p:cNvPicPr preferRelativeResize="0"/>
          <p:nvPr/>
        </p:nvPicPr>
        <p:blipFill rotWithShape="1">
          <a:blip r:embed="rId5">
            <a:alphaModFix/>
          </a:blip>
          <a:srcRect/>
          <a:stretch/>
        </p:blipFill>
        <p:spPr>
          <a:xfrm flipH="1">
            <a:off x="10472583" y="2566722"/>
            <a:ext cx="821308" cy="410654"/>
          </a:xfrm>
          <a:prstGeom prst="rect">
            <a:avLst/>
          </a:prstGeom>
          <a:noFill/>
          <a:ln>
            <a:noFill/>
          </a:ln>
        </p:spPr>
      </p:pic>
      <p:cxnSp>
        <p:nvCxnSpPr>
          <p:cNvPr id="1165" name="Google Shape;1165;p36"/>
          <p:cNvCxnSpPr/>
          <p:nvPr/>
        </p:nvCxnSpPr>
        <p:spPr>
          <a:xfrm>
            <a:off x="3381733" y="3633971"/>
            <a:ext cx="1185667" cy="953117"/>
          </a:xfrm>
          <a:prstGeom prst="straightConnector1">
            <a:avLst/>
          </a:prstGeom>
          <a:noFill/>
          <a:ln w="9525" cap="flat" cmpd="sng">
            <a:solidFill>
              <a:schemeClr val="accent1"/>
            </a:solidFill>
            <a:prstDash val="solid"/>
            <a:round/>
            <a:headEnd type="none" w="sm" len="sm"/>
            <a:tailEnd type="triangle" w="med" len="med"/>
          </a:ln>
        </p:spPr>
      </p:cxnSp>
      <p:cxnSp>
        <p:nvCxnSpPr>
          <p:cNvPr id="1166" name="Google Shape;1166;p36"/>
          <p:cNvCxnSpPr/>
          <p:nvPr/>
        </p:nvCxnSpPr>
        <p:spPr>
          <a:xfrm>
            <a:off x="3406446" y="3668607"/>
            <a:ext cx="1256912" cy="2004338"/>
          </a:xfrm>
          <a:prstGeom prst="straightConnector1">
            <a:avLst/>
          </a:prstGeom>
          <a:noFill/>
          <a:ln w="9525" cap="flat" cmpd="sng">
            <a:solidFill>
              <a:schemeClr val="accent1"/>
            </a:solidFill>
            <a:prstDash val="solid"/>
            <a:round/>
            <a:headEnd type="none" w="sm" len="sm"/>
            <a:tailEnd type="triangle" w="med" len="med"/>
          </a:ln>
        </p:spPr>
      </p:cxnSp>
      <p:cxnSp>
        <p:nvCxnSpPr>
          <p:cNvPr id="1167" name="Google Shape;1167;p36"/>
          <p:cNvCxnSpPr/>
          <p:nvPr/>
        </p:nvCxnSpPr>
        <p:spPr>
          <a:xfrm>
            <a:off x="5800083" y="2783725"/>
            <a:ext cx="1216262" cy="666932"/>
          </a:xfrm>
          <a:prstGeom prst="straightConnector1">
            <a:avLst/>
          </a:prstGeom>
          <a:noFill/>
          <a:ln w="9525" cap="flat" cmpd="sng">
            <a:solidFill>
              <a:schemeClr val="accent1"/>
            </a:solidFill>
            <a:prstDash val="solid"/>
            <a:round/>
            <a:headEnd type="none" w="sm" len="sm"/>
            <a:tailEnd type="triangle" w="med" len="med"/>
          </a:ln>
        </p:spPr>
      </p:cxnSp>
      <p:cxnSp>
        <p:nvCxnSpPr>
          <p:cNvPr id="1168" name="Google Shape;1168;p36"/>
          <p:cNvCxnSpPr/>
          <p:nvPr/>
        </p:nvCxnSpPr>
        <p:spPr>
          <a:xfrm rot="10800000" flipH="1">
            <a:off x="5867254" y="3668608"/>
            <a:ext cx="1149091" cy="840788"/>
          </a:xfrm>
          <a:prstGeom prst="straightConnector1">
            <a:avLst/>
          </a:prstGeom>
          <a:noFill/>
          <a:ln w="9525" cap="flat" cmpd="sng">
            <a:solidFill>
              <a:schemeClr val="accent1"/>
            </a:solidFill>
            <a:prstDash val="solid"/>
            <a:round/>
            <a:headEnd type="none" w="sm" len="sm"/>
            <a:tailEnd type="triangle" w="med" len="med"/>
          </a:ln>
        </p:spPr>
      </p:cxnSp>
      <p:cxnSp>
        <p:nvCxnSpPr>
          <p:cNvPr id="1169" name="Google Shape;1169;p36"/>
          <p:cNvCxnSpPr/>
          <p:nvPr/>
        </p:nvCxnSpPr>
        <p:spPr>
          <a:xfrm rot="10800000" flipH="1">
            <a:off x="5715190" y="3821992"/>
            <a:ext cx="1432904" cy="1904878"/>
          </a:xfrm>
          <a:prstGeom prst="straightConnector1">
            <a:avLst/>
          </a:prstGeom>
          <a:noFill/>
          <a:ln w="9525" cap="flat" cmpd="sng">
            <a:solidFill>
              <a:schemeClr val="accent1"/>
            </a:solidFill>
            <a:prstDash val="solid"/>
            <a:round/>
            <a:headEnd type="none" w="sm" len="sm"/>
            <a:tailEnd type="triangle" w="med" len="med"/>
          </a:ln>
        </p:spPr>
      </p:cxnSp>
      <p:sp>
        <p:nvSpPr>
          <p:cNvPr id="1170" name="Google Shape;1170;p36"/>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71" name="Google Shape;1171;p36"/>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72" name="Google Shape;1172;p36"/>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173" name="Google Shape;1173;p36"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1174" name="Google Shape;1174;p36"/>
          <p:cNvSpPr txBox="1"/>
          <p:nvPr/>
        </p:nvSpPr>
        <p:spPr>
          <a:xfrm>
            <a:off x="7494467" y="3298307"/>
            <a:ext cx="1090733" cy="85602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es-ES" sz="36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sp>
        <p:nvSpPr>
          <p:cNvPr id="1175" name="Google Shape;1175;p36"/>
          <p:cNvSpPr txBox="1"/>
          <p:nvPr/>
        </p:nvSpPr>
        <p:spPr>
          <a:xfrm>
            <a:off x="10382166" y="2618426"/>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
        <p:nvSpPr>
          <p:cNvPr id="1176" name="Google Shape;1176;p36"/>
          <p:cNvSpPr txBox="1"/>
          <p:nvPr/>
        </p:nvSpPr>
        <p:spPr>
          <a:xfrm>
            <a:off x="3991047" y="43477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3 Surtidores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1 auto por surtidor </a:t>
            </a:r>
            <a:endParaRPr sz="1800" b="0" i="0" u="none" strike="noStrike" cap="small">
              <a:solidFill>
                <a:schemeClr val="dk1"/>
              </a:solidFill>
              <a:latin typeface="Calibri"/>
              <a:ea typeface="Calibri"/>
              <a:cs typeface="Calibri"/>
              <a:sym typeface="Calibri"/>
            </a:endParaRPr>
          </a:p>
        </p:txBody>
      </p:sp>
      <p:sp>
        <p:nvSpPr>
          <p:cNvPr id="1177" name="Google Shape;1177;p36"/>
          <p:cNvSpPr txBox="1"/>
          <p:nvPr/>
        </p:nvSpPr>
        <p:spPr>
          <a:xfrm>
            <a:off x="6740337" y="1599318"/>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Cola de espera </a:t>
            </a:r>
            <a:endParaRPr/>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para pagar (sin limite) </a:t>
            </a:r>
            <a:endParaRPr sz="1800" b="0" i="0" u="none" strike="noStrike" cap="small">
              <a:solidFill>
                <a:schemeClr val="dk1"/>
              </a:solidFill>
              <a:latin typeface="Calibri"/>
              <a:ea typeface="Calibri"/>
              <a:cs typeface="Calibri"/>
              <a:sym typeface="Calibri"/>
            </a:endParaRPr>
          </a:p>
        </p:txBody>
      </p:sp>
      <p:sp>
        <p:nvSpPr>
          <p:cNvPr id="1178" name="Google Shape;1178;p36"/>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1179" name="Google Shape;1179;p36"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1180" name="Google Shape;1180;p36"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1181" name="Google Shape;1181;p36"/>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1182" name="Google Shape;1182;p36"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pic>
        <p:nvPicPr>
          <p:cNvPr id="1183" name="Google Shape;1183;p36" descr="https://pixabay.com/static/uploads/photo/2012/04/24/11/54/car-39596_640.png"/>
          <p:cNvPicPr preferRelativeResize="0"/>
          <p:nvPr/>
        </p:nvPicPr>
        <p:blipFill rotWithShape="1">
          <a:blip r:embed="rId5">
            <a:alphaModFix/>
          </a:blip>
          <a:srcRect/>
          <a:stretch/>
        </p:blipFill>
        <p:spPr>
          <a:xfrm flipH="1">
            <a:off x="9123276" y="4675487"/>
            <a:ext cx="821308" cy="410654"/>
          </a:xfrm>
          <a:prstGeom prst="rect">
            <a:avLst/>
          </a:prstGeom>
          <a:noFill/>
          <a:ln>
            <a:noFill/>
          </a:ln>
        </p:spPr>
      </p:pic>
      <p:sp>
        <p:nvSpPr>
          <p:cNvPr id="1184" name="Google Shape;1184;p36"/>
          <p:cNvSpPr txBox="1"/>
          <p:nvPr/>
        </p:nvSpPr>
        <p:spPr>
          <a:xfrm>
            <a:off x="9037311" y="5156854"/>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cxnSp>
        <p:nvCxnSpPr>
          <p:cNvPr id="1185" name="Google Shape;1185;p36"/>
          <p:cNvCxnSpPr/>
          <p:nvPr/>
        </p:nvCxnSpPr>
        <p:spPr>
          <a:xfrm rot="10800000" flipH="1">
            <a:off x="8446574" y="3029904"/>
            <a:ext cx="514585" cy="410655"/>
          </a:xfrm>
          <a:prstGeom prst="straightConnector1">
            <a:avLst/>
          </a:prstGeom>
          <a:noFill/>
          <a:ln w="9525" cap="flat" cmpd="sng">
            <a:solidFill>
              <a:schemeClr val="accent1"/>
            </a:solidFill>
            <a:prstDash val="solid"/>
            <a:round/>
            <a:headEnd type="none" w="sm" len="sm"/>
            <a:tailEnd type="triangle" w="med" len="med"/>
          </a:ln>
        </p:spPr>
      </p:cxnSp>
      <p:cxnSp>
        <p:nvCxnSpPr>
          <p:cNvPr id="1186" name="Google Shape;1186;p36"/>
          <p:cNvCxnSpPr/>
          <p:nvPr/>
        </p:nvCxnSpPr>
        <p:spPr>
          <a:xfrm>
            <a:off x="8448662" y="3760647"/>
            <a:ext cx="523205" cy="605827"/>
          </a:xfrm>
          <a:prstGeom prst="straightConnector1">
            <a:avLst/>
          </a:prstGeom>
          <a:noFill/>
          <a:ln w="9525" cap="flat" cmpd="sng">
            <a:solidFill>
              <a:schemeClr val="accent1"/>
            </a:solidFill>
            <a:prstDash val="solid"/>
            <a:round/>
            <a:headEnd type="none" w="sm" len="sm"/>
            <a:tailEnd type="triangle" w="med" len="med"/>
          </a:ln>
        </p:spPr>
      </p:cxnSp>
      <p:pic>
        <p:nvPicPr>
          <p:cNvPr id="1187" name="Google Shape;1187;p36" descr="https://pixabay.com/static/uploads/photo/2012/04/24/11/54/car-39596_640.png"/>
          <p:cNvPicPr preferRelativeResize="0"/>
          <p:nvPr/>
        </p:nvPicPr>
        <p:blipFill rotWithShape="1">
          <a:blip r:embed="rId5">
            <a:alphaModFix/>
          </a:blip>
          <a:srcRect/>
          <a:stretch/>
        </p:blipFill>
        <p:spPr>
          <a:xfrm flipH="1">
            <a:off x="10456656" y="4371911"/>
            <a:ext cx="821308" cy="410654"/>
          </a:xfrm>
          <a:prstGeom prst="rect">
            <a:avLst/>
          </a:prstGeom>
          <a:noFill/>
          <a:ln>
            <a:noFill/>
          </a:ln>
        </p:spPr>
      </p:pic>
      <p:sp>
        <p:nvSpPr>
          <p:cNvPr id="1188" name="Google Shape;1188;p36"/>
          <p:cNvSpPr txBox="1"/>
          <p:nvPr/>
        </p:nvSpPr>
        <p:spPr>
          <a:xfrm>
            <a:off x="10366239" y="4423615"/>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grpSp>
        <p:nvGrpSpPr>
          <p:cNvPr id="1189" name="Google Shape;1189;p36"/>
          <p:cNvGrpSpPr/>
          <p:nvPr/>
        </p:nvGrpSpPr>
        <p:grpSpPr>
          <a:xfrm>
            <a:off x="6670695" y="455315"/>
            <a:ext cx="1133498" cy="1017823"/>
            <a:chOff x="9606154" y="3104879"/>
            <a:chExt cx="1133498" cy="1017823"/>
          </a:xfrm>
        </p:grpSpPr>
        <p:grpSp>
          <p:nvGrpSpPr>
            <p:cNvPr id="1190" name="Google Shape;1190;p36"/>
            <p:cNvGrpSpPr/>
            <p:nvPr/>
          </p:nvGrpSpPr>
          <p:grpSpPr>
            <a:xfrm>
              <a:off x="9606154" y="3104879"/>
              <a:ext cx="1133498" cy="528403"/>
              <a:chOff x="3126803" y="3147717"/>
              <a:chExt cx="1133498" cy="528403"/>
            </a:xfrm>
          </p:grpSpPr>
          <p:grpSp>
            <p:nvGrpSpPr>
              <p:cNvPr id="1191" name="Google Shape;1191;p36"/>
              <p:cNvGrpSpPr/>
              <p:nvPr/>
            </p:nvGrpSpPr>
            <p:grpSpPr>
              <a:xfrm>
                <a:off x="3126803" y="3147717"/>
                <a:ext cx="1133498" cy="528403"/>
                <a:chOff x="443571" y="5463111"/>
                <a:chExt cx="1655794" cy="792163"/>
              </a:xfrm>
            </p:grpSpPr>
            <p:sp>
              <p:nvSpPr>
                <p:cNvPr id="1192" name="Google Shape;1192;p36"/>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93" name="Google Shape;1193;p36"/>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94" name="Google Shape;1194;p36"/>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95" name="Google Shape;1195;p36"/>
                <p:cNvCxnSpPr>
                  <a:endCxn id="1192"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196" name="Google Shape;1196;p36"/>
                <p:cNvCxnSpPr>
                  <a:stCxn id="1192"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197" name="Google Shape;1197;p36"/>
              <p:cNvSpPr txBox="1"/>
              <p:nvPr/>
            </p:nvSpPr>
            <p:spPr>
              <a:xfrm rot="5400000">
                <a:off x="3660028" y="3026399"/>
                <a:ext cx="286005"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200"/>
                  <a:buFont typeface="Calibri"/>
                  <a:buNone/>
                </a:pPr>
                <a:r>
                  <a:rPr lang="es-ES" sz="3200" b="1" i="0" u="none" strike="noStrike" cap="small">
                    <a:solidFill>
                      <a:schemeClr val="dk1"/>
                    </a:solidFill>
                    <a:latin typeface="Calibri"/>
                    <a:ea typeface="Calibri"/>
                    <a:cs typeface="Calibri"/>
                    <a:sym typeface="Calibri"/>
                  </a:rPr>
                  <a:t>.</a:t>
                </a:r>
                <a:endParaRPr/>
              </a:p>
            </p:txBody>
          </p:sp>
        </p:grpSp>
        <p:sp>
          <p:nvSpPr>
            <p:cNvPr id="1198" name="Google Shape;1198;p36"/>
            <p:cNvSpPr/>
            <p:nvPr/>
          </p:nvSpPr>
          <p:spPr>
            <a:xfrm>
              <a:off x="10034595" y="381192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99" name="Google Shape;1199;p36"/>
            <p:cNvCxnSpPr/>
            <p:nvPr/>
          </p:nvCxnSpPr>
          <p:spPr>
            <a:xfrm flipH="1">
              <a:off x="10275189" y="343115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00" name="Google Shape;1200;p36"/>
            <p:cNvCxnSpPr>
              <a:stCxn id="1198" idx="1"/>
            </p:cNvCxnSpPr>
            <p:nvPr/>
          </p:nvCxnSpPr>
          <p:spPr>
            <a:xfrm rot="10800000">
              <a:off x="9615582" y="3442537"/>
              <a:ext cx="462300" cy="414900"/>
            </a:xfrm>
            <a:prstGeom prst="straightConnector1">
              <a:avLst/>
            </a:prstGeom>
            <a:noFill/>
            <a:ln w="9525" cap="flat" cmpd="sng">
              <a:solidFill>
                <a:schemeClr val="dk1"/>
              </a:solidFill>
              <a:prstDash val="solid"/>
              <a:round/>
              <a:headEnd type="none" w="sm" len="sm"/>
              <a:tailEnd type="triangle" w="med" len="med"/>
            </a:ln>
          </p:spPr>
        </p:cxnSp>
      </p:grpSp>
      <p:cxnSp>
        <p:nvCxnSpPr>
          <p:cNvPr id="1201" name="Google Shape;1201;p36"/>
          <p:cNvCxnSpPr/>
          <p:nvPr/>
        </p:nvCxnSpPr>
        <p:spPr>
          <a:xfrm rot="10800000" flipH="1">
            <a:off x="5939728" y="887357"/>
            <a:ext cx="599837" cy="319217"/>
          </a:xfrm>
          <a:prstGeom prst="straightConnector1">
            <a:avLst/>
          </a:prstGeom>
          <a:noFill/>
          <a:ln w="9525" cap="flat" cmpd="sng">
            <a:solidFill>
              <a:schemeClr val="accent1"/>
            </a:solidFill>
            <a:prstDash val="solid"/>
            <a:round/>
            <a:headEnd type="none" w="sm" len="sm"/>
            <a:tailEnd type="triangle" w="med" len="med"/>
          </a:ln>
        </p:spPr>
      </p:cxnSp>
      <p:sp>
        <p:nvSpPr>
          <p:cNvPr id="1202" name="Google Shape;1202;p36"/>
          <p:cNvSpPr/>
          <p:nvPr/>
        </p:nvSpPr>
        <p:spPr>
          <a:xfrm>
            <a:off x="4270994" y="1184316"/>
            <a:ext cx="1886228" cy="1816843"/>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3" name="Google Shape;1203;p36"/>
          <p:cNvSpPr/>
          <p:nvPr/>
        </p:nvSpPr>
        <p:spPr>
          <a:xfrm>
            <a:off x="8591739" y="1402727"/>
            <a:ext cx="1886228" cy="1816843"/>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204" name="Google Shape;1204;p36"/>
          <p:cNvCxnSpPr/>
          <p:nvPr/>
        </p:nvCxnSpPr>
        <p:spPr>
          <a:xfrm rot="10800000">
            <a:off x="8004404" y="934199"/>
            <a:ext cx="974680" cy="370411"/>
          </a:xfrm>
          <a:prstGeom prst="straightConnector1">
            <a:avLst/>
          </a:prstGeom>
          <a:noFill/>
          <a:ln w="9525" cap="flat" cmpd="sng">
            <a:solidFill>
              <a:schemeClr val="accent1"/>
            </a:solidFill>
            <a:prstDash val="solid"/>
            <a:round/>
            <a:headEnd type="none" w="sm" len="sm"/>
            <a:tailEnd type="triangle" w="med" len="med"/>
          </a:ln>
        </p:spPr>
      </p:cxnSp>
      <p:sp>
        <p:nvSpPr>
          <p:cNvPr id="1205" name="Google Shape;1205;p36"/>
          <p:cNvSpPr/>
          <p:nvPr/>
        </p:nvSpPr>
        <p:spPr>
          <a:xfrm>
            <a:off x="-23698" y="2890446"/>
            <a:ext cx="1886228" cy="1835975"/>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206" name="Google Shape;1206;p36"/>
          <p:cNvCxnSpPr/>
          <p:nvPr/>
        </p:nvCxnSpPr>
        <p:spPr>
          <a:xfrm rot="5400000">
            <a:off x="-87297" y="5353032"/>
            <a:ext cx="528403" cy="0"/>
          </a:xfrm>
          <a:prstGeom prst="straightConnector1">
            <a:avLst/>
          </a:prstGeom>
          <a:noFill/>
          <a:ln w="25400" cap="flat" cmpd="sng">
            <a:solidFill>
              <a:schemeClr val="dk1"/>
            </a:solidFill>
            <a:prstDash val="solid"/>
            <a:round/>
            <a:headEnd type="none" w="med" len="med"/>
            <a:tailEnd type="none" w="med" len="med"/>
          </a:ln>
        </p:spPr>
      </p:cxnSp>
      <p:cxnSp>
        <p:nvCxnSpPr>
          <p:cNvPr id="1207" name="Google Shape;1207;p36"/>
          <p:cNvCxnSpPr/>
          <p:nvPr/>
        </p:nvCxnSpPr>
        <p:spPr>
          <a:xfrm>
            <a:off x="148977" y="5353032"/>
            <a:ext cx="407540" cy="1059"/>
          </a:xfrm>
          <a:prstGeom prst="straightConnector1">
            <a:avLst/>
          </a:prstGeom>
          <a:noFill/>
          <a:ln w="9525" cap="flat" cmpd="sng">
            <a:solidFill>
              <a:schemeClr val="dk1"/>
            </a:solidFill>
            <a:prstDash val="solid"/>
            <a:round/>
            <a:headEnd type="none" w="med" len="med"/>
            <a:tailEnd type="stealth" w="med" len="med"/>
          </a:ln>
        </p:spPr>
      </p:cxnSp>
      <p:sp>
        <p:nvSpPr>
          <p:cNvPr id="1208" name="Google Shape;1208;p36"/>
          <p:cNvSpPr/>
          <p:nvPr/>
        </p:nvSpPr>
        <p:spPr>
          <a:xfrm>
            <a:off x="3210715" y="5741523"/>
            <a:ext cx="517179" cy="415414"/>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9" name="Google Shape;1209;p36"/>
          <p:cNvSpPr/>
          <p:nvPr/>
        </p:nvSpPr>
        <p:spPr>
          <a:xfrm>
            <a:off x="1651682" y="1996346"/>
            <a:ext cx="1886228" cy="3425229"/>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0" name="Google Shape;1210;p36"/>
          <p:cNvSpPr txBox="1"/>
          <p:nvPr/>
        </p:nvSpPr>
        <p:spPr>
          <a:xfrm>
            <a:off x="3336647" y="5631323"/>
            <a:ext cx="1197023" cy="609691"/>
          </a:xfrm>
          <a:prstGeom prst="rect">
            <a:avLst/>
          </a:prstGeom>
          <a:noFill/>
          <a:ln>
            <a:noFill/>
          </a:ln>
        </p:spPr>
        <p:txBody>
          <a:bodyPr spcFirstLastPara="1" wrap="square" lIns="91425" tIns="45700" rIns="91425" bIns="45700" anchor="ctr" anchorCtr="0">
            <a:normAutofit fontScale="550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3600" b="1" cap="small">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ct val="100000"/>
              <a:buFont typeface="Calibri"/>
              <a:buNone/>
            </a:pPr>
            <a:r>
              <a:rPr lang="es-ES" sz="3600" b="1" cap="small">
                <a:solidFill>
                  <a:schemeClr val="dk1"/>
                </a:solidFill>
                <a:latin typeface="Calibri"/>
                <a:ea typeface="Calibri"/>
                <a:cs typeface="Calibri"/>
                <a:sym typeface="Calibri"/>
              </a:rPr>
              <a:t>…</a:t>
            </a:r>
            <a:endParaRPr/>
          </a:p>
        </p:txBody>
      </p:sp>
      <p:sp>
        <p:nvSpPr>
          <p:cNvPr id="1211" name="Google Shape;1211;p36"/>
          <p:cNvSpPr/>
          <p:nvPr/>
        </p:nvSpPr>
        <p:spPr>
          <a:xfrm>
            <a:off x="7613531" y="5737771"/>
            <a:ext cx="517179" cy="415414"/>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12" name="Google Shape;1212;p36"/>
          <p:cNvCxnSpPr/>
          <p:nvPr/>
        </p:nvCxnSpPr>
        <p:spPr>
          <a:xfrm flipH="1">
            <a:off x="403830" y="4668157"/>
            <a:ext cx="218362" cy="618525"/>
          </a:xfrm>
          <a:prstGeom prst="straightConnector1">
            <a:avLst/>
          </a:prstGeom>
          <a:noFill/>
          <a:ln w="9525" cap="flat" cmpd="sng">
            <a:solidFill>
              <a:schemeClr val="accent1"/>
            </a:solidFill>
            <a:prstDash val="solid"/>
            <a:round/>
            <a:headEnd type="none" w="sm" len="sm"/>
            <a:tailEnd type="triangle" w="med" len="med"/>
          </a:ln>
        </p:spPr>
      </p:cxnSp>
      <p:cxnSp>
        <p:nvCxnSpPr>
          <p:cNvPr id="1213" name="Google Shape;1213;p36"/>
          <p:cNvCxnSpPr>
            <a:stCxn id="1209" idx="4"/>
            <a:endCxn id="1208" idx="0"/>
          </p:cNvCxnSpPr>
          <p:nvPr/>
        </p:nvCxnSpPr>
        <p:spPr>
          <a:xfrm>
            <a:off x="2594796" y="5421575"/>
            <a:ext cx="874500" cy="319800"/>
          </a:xfrm>
          <a:prstGeom prst="straightConnector1">
            <a:avLst/>
          </a:prstGeom>
          <a:noFill/>
          <a:ln w="9525" cap="flat" cmpd="sng">
            <a:solidFill>
              <a:schemeClr val="accent1"/>
            </a:solidFill>
            <a:prstDash val="solid"/>
            <a:round/>
            <a:headEnd type="none" w="sm" len="sm"/>
            <a:tailEnd type="triangle" w="med" len="med"/>
          </a:ln>
        </p:spPr>
      </p:cxnSp>
      <p:sp>
        <p:nvSpPr>
          <p:cNvPr id="1214" name="Google Shape;1214;p36"/>
          <p:cNvSpPr txBox="1"/>
          <p:nvPr/>
        </p:nvSpPr>
        <p:spPr>
          <a:xfrm>
            <a:off x="7837602" y="33595"/>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600"/>
              <a:buFont typeface="Calibri"/>
              <a:buNone/>
            </a:pPr>
            <a:r>
              <a:rPr lang="es-ES" sz="1600" cap="small">
                <a:solidFill>
                  <a:schemeClr val="dk1"/>
                </a:solidFill>
                <a:latin typeface="Calibri"/>
                <a:ea typeface="Calibri"/>
                <a:cs typeface="Calibri"/>
                <a:sym typeface="Calibri"/>
              </a:rPr>
              <a:t> Exclusión mutua para </a:t>
            </a:r>
            <a:endParaRPr/>
          </a:p>
          <a:p>
            <a:pPr marL="0" marR="0" lvl="0" indent="0" algn="l" rtl="0">
              <a:lnSpc>
                <a:spcPct val="100000"/>
              </a:lnSpc>
              <a:spcBef>
                <a:spcPts val="0"/>
              </a:spcBef>
              <a:spcAft>
                <a:spcPts val="0"/>
              </a:spcAft>
              <a:buClr>
                <a:schemeClr val="dk1"/>
              </a:buClr>
              <a:buSzPts val="1600"/>
              <a:buFont typeface="Calibri"/>
              <a:buNone/>
            </a:pPr>
            <a:r>
              <a:rPr lang="es-ES" sz="1600" cap="small">
                <a:solidFill>
                  <a:schemeClr val="dk1"/>
                </a:solidFill>
                <a:latin typeface="Calibri"/>
                <a:ea typeface="Calibri"/>
                <a:cs typeface="Calibri"/>
                <a:sym typeface="Calibri"/>
              </a:rPr>
              <a:t>el acceso a los surtidores y las cajas </a:t>
            </a:r>
            <a:endParaRPr sz="1600" b="0" i="0" u="none" strike="noStrike" cap="small">
              <a:solidFill>
                <a:schemeClr val="dk1"/>
              </a:solidFill>
              <a:latin typeface="Calibri"/>
              <a:ea typeface="Calibri"/>
              <a:cs typeface="Calibri"/>
              <a:sym typeface="Calibri"/>
            </a:endParaRPr>
          </a:p>
        </p:txBody>
      </p:sp>
      <p:sp>
        <p:nvSpPr>
          <p:cNvPr id="1215" name="Google Shape;1215;p36"/>
          <p:cNvSpPr txBox="1"/>
          <p:nvPr/>
        </p:nvSpPr>
        <p:spPr>
          <a:xfrm>
            <a:off x="393160" y="5156854"/>
            <a:ext cx="1245434" cy="1123967"/>
          </a:xfrm>
          <a:prstGeom prst="rect">
            <a:avLst/>
          </a:prstGeom>
          <a:noFill/>
          <a:ln>
            <a:noFill/>
          </a:ln>
        </p:spPr>
        <p:txBody>
          <a:bodyPr spcFirstLastPara="1" wrap="square" lIns="91425" tIns="45700" rIns="91425" bIns="45700" anchor="ctr" anchorCtr="0">
            <a:normAutofit fontScale="775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1600" cap="small" dirty="0">
                <a:solidFill>
                  <a:schemeClr val="dk1"/>
                </a:solidFill>
                <a:latin typeface="Calibri"/>
                <a:ea typeface="Calibri"/>
                <a:cs typeface="Calibri"/>
                <a:sym typeface="Calibri"/>
              </a:rPr>
              <a:t> Generador de token </a:t>
            </a:r>
            <a:endParaRPr dirty="0"/>
          </a:p>
          <a:p>
            <a:pPr marL="0" marR="0" lvl="0" indent="0" algn="l" rtl="0">
              <a:lnSpc>
                <a:spcPct val="100000"/>
              </a:lnSpc>
              <a:spcBef>
                <a:spcPts val="0"/>
              </a:spcBef>
              <a:spcAft>
                <a:spcPts val="0"/>
              </a:spcAft>
              <a:buClr>
                <a:schemeClr val="dk1"/>
              </a:buClr>
              <a:buSzPct val="100000"/>
              <a:buFont typeface="Calibri"/>
              <a:buNone/>
            </a:pPr>
            <a:r>
              <a:rPr lang="es-ES" sz="1600" b="0" i="0" u="none" strike="noStrike" cap="small" dirty="0">
                <a:solidFill>
                  <a:schemeClr val="dk1"/>
                </a:solidFill>
                <a:latin typeface="Calibri"/>
                <a:ea typeface="Calibri"/>
                <a:cs typeface="Calibri"/>
                <a:sym typeface="Calibri"/>
              </a:rPr>
              <a:t>Simula la llegada de los autos</a:t>
            </a:r>
            <a:endParaRPr dirty="0"/>
          </a:p>
          <a:p>
            <a:pPr marL="0" marR="0" lvl="0" indent="0" algn="l" rtl="0">
              <a:lnSpc>
                <a:spcPct val="100000"/>
              </a:lnSpc>
              <a:spcBef>
                <a:spcPts val="0"/>
              </a:spcBef>
              <a:spcAft>
                <a:spcPts val="0"/>
              </a:spcAft>
              <a:buClr>
                <a:schemeClr val="dk1"/>
              </a:buClr>
              <a:buSzPct val="100000"/>
              <a:buFont typeface="Calibri"/>
              <a:buNone/>
            </a:pPr>
            <a:r>
              <a:rPr lang="es-ES" sz="1600" cap="small" dirty="0">
                <a:solidFill>
                  <a:schemeClr val="dk1"/>
                </a:solidFill>
                <a:latin typeface="Calibri"/>
                <a:ea typeface="Calibri"/>
                <a:cs typeface="Calibri"/>
                <a:sym typeface="Calibri"/>
              </a:rPr>
              <a:t>Los autos de acumulan en un sitio</a:t>
            </a:r>
            <a:endParaRPr sz="1600" b="0" i="0" u="none" strike="noStrike" cap="small" dirty="0">
              <a:solidFill>
                <a:schemeClr val="dk1"/>
              </a:solidFill>
              <a:latin typeface="Calibri"/>
              <a:ea typeface="Calibri"/>
              <a:cs typeface="Calibri"/>
              <a:sym typeface="Calibri"/>
            </a:endParaRPr>
          </a:p>
        </p:txBody>
      </p:sp>
      <p:sp>
        <p:nvSpPr>
          <p:cNvPr id="1216" name="Google Shape;1216;p36"/>
          <p:cNvSpPr txBox="1"/>
          <p:nvPr/>
        </p:nvSpPr>
        <p:spPr>
          <a:xfrm>
            <a:off x="2053122" y="5431037"/>
            <a:ext cx="914400" cy="9144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100000"/>
              </a:lnSpc>
              <a:spcBef>
                <a:spcPts val="0"/>
              </a:spcBef>
              <a:spcAft>
                <a:spcPts val="0"/>
              </a:spcAft>
              <a:buClr>
                <a:schemeClr val="dk1"/>
              </a:buClr>
              <a:buSzPts val="1600"/>
              <a:buFont typeface="Calibri"/>
              <a:buNone/>
            </a:pPr>
            <a:r>
              <a:rPr lang="es-ES" sz="1600" cap="small" dirty="0">
                <a:solidFill>
                  <a:schemeClr val="dk1"/>
                </a:solidFill>
                <a:latin typeface="Calibri"/>
                <a:ea typeface="Calibri"/>
                <a:cs typeface="Calibri"/>
                <a:sym typeface="Calibri"/>
              </a:rPr>
              <a:t> El sitio permite </a:t>
            </a:r>
            <a:endParaRPr dirty="0"/>
          </a:p>
          <a:p>
            <a:pPr marL="0" marR="0" lvl="0" indent="0" algn="l" rtl="0">
              <a:lnSpc>
                <a:spcPct val="100000"/>
              </a:lnSpc>
              <a:spcBef>
                <a:spcPts val="0"/>
              </a:spcBef>
              <a:spcAft>
                <a:spcPts val="0"/>
              </a:spcAft>
              <a:buClr>
                <a:schemeClr val="dk1"/>
              </a:buClr>
              <a:buSzPts val="1600"/>
              <a:buFont typeface="Calibri"/>
              <a:buNone/>
            </a:pPr>
            <a:r>
              <a:rPr lang="es-ES" sz="1600" cap="small" dirty="0">
                <a:solidFill>
                  <a:schemeClr val="dk1"/>
                </a:solidFill>
                <a:latin typeface="Calibri"/>
                <a:ea typeface="Calibri"/>
                <a:cs typeface="Calibri"/>
                <a:sym typeface="Calibri"/>
              </a:rPr>
              <a:t>acumular 5 autos</a:t>
            </a:r>
            <a:endParaRPr sz="1600" b="0" i="0" u="none" strike="noStrike" cap="small" dirty="0">
              <a:solidFill>
                <a:schemeClr val="dk1"/>
              </a:solidFill>
              <a:latin typeface="Calibri"/>
              <a:ea typeface="Calibri"/>
              <a:cs typeface="Calibri"/>
              <a:sym typeface="Calibri"/>
            </a:endParaRPr>
          </a:p>
        </p:txBody>
      </p:sp>
      <p:sp>
        <p:nvSpPr>
          <p:cNvPr id="1217" name="Google Shape;1217;p36"/>
          <p:cNvSpPr txBox="1"/>
          <p:nvPr/>
        </p:nvSpPr>
        <p:spPr>
          <a:xfrm>
            <a:off x="6772651" y="5421575"/>
            <a:ext cx="914400" cy="9144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100000"/>
              </a:lnSpc>
              <a:spcBef>
                <a:spcPts val="0"/>
              </a:spcBef>
              <a:spcAft>
                <a:spcPts val="0"/>
              </a:spcAft>
              <a:buClr>
                <a:schemeClr val="dk1"/>
              </a:buClr>
              <a:buSzPts val="1600"/>
              <a:buFont typeface="Calibri"/>
              <a:buNone/>
            </a:pPr>
            <a:r>
              <a:rPr lang="es-ES" sz="1600" cap="small">
                <a:solidFill>
                  <a:schemeClr val="dk1"/>
                </a:solidFill>
                <a:latin typeface="Calibri"/>
                <a:ea typeface="Calibri"/>
                <a:cs typeface="Calibri"/>
                <a:sym typeface="Calibri"/>
              </a:rPr>
              <a:t> El sitio permite </a:t>
            </a:r>
            <a:endParaRPr/>
          </a:p>
          <a:p>
            <a:pPr marL="0" marR="0" lvl="0" indent="0" algn="l" rtl="0">
              <a:lnSpc>
                <a:spcPct val="100000"/>
              </a:lnSpc>
              <a:spcBef>
                <a:spcPts val="0"/>
              </a:spcBef>
              <a:spcAft>
                <a:spcPts val="0"/>
              </a:spcAft>
              <a:buClr>
                <a:schemeClr val="dk1"/>
              </a:buClr>
              <a:buSzPts val="1600"/>
              <a:buFont typeface="Calibri"/>
              <a:buNone/>
            </a:pPr>
            <a:r>
              <a:rPr lang="es-ES" sz="1600" cap="small">
                <a:solidFill>
                  <a:schemeClr val="dk1"/>
                </a:solidFill>
                <a:latin typeface="Calibri"/>
                <a:ea typeface="Calibri"/>
                <a:cs typeface="Calibri"/>
                <a:sym typeface="Calibri"/>
              </a:rPr>
              <a:t>acumular autos</a:t>
            </a:r>
            <a:endParaRPr sz="1600" b="0" i="0" u="none" strike="noStrike" cap="small">
              <a:solidFill>
                <a:schemeClr val="dk1"/>
              </a:solidFill>
              <a:latin typeface="Calibri"/>
              <a:ea typeface="Calibri"/>
              <a:cs typeface="Calibri"/>
              <a:sym typeface="Calibri"/>
            </a:endParaRPr>
          </a:p>
        </p:txBody>
      </p:sp>
      <p:sp>
        <p:nvSpPr>
          <p:cNvPr id="1218" name="Google Shape;1218;p36"/>
          <p:cNvSpPr/>
          <p:nvPr/>
        </p:nvSpPr>
        <p:spPr>
          <a:xfrm>
            <a:off x="6847548" y="2140930"/>
            <a:ext cx="1886228" cy="2990789"/>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219" name="Google Shape;1219;p36"/>
          <p:cNvCxnSpPr>
            <a:stCxn id="1218" idx="4"/>
            <a:endCxn id="1211" idx="0"/>
          </p:cNvCxnSpPr>
          <p:nvPr/>
        </p:nvCxnSpPr>
        <p:spPr>
          <a:xfrm>
            <a:off x="7790662" y="5131719"/>
            <a:ext cx="81600" cy="606000"/>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0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1225" name="Google Shape;1225;p3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37</a:t>
            </a:fld>
            <a:endParaRPr/>
          </a:p>
        </p:txBody>
      </p:sp>
      <p:sp>
        <p:nvSpPr>
          <p:cNvPr id="1226" name="Google Shape;1226;p37"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7" name="Google Shape;1227;p37"/>
          <p:cNvSpPr txBox="1"/>
          <p:nvPr/>
        </p:nvSpPr>
        <p:spPr>
          <a:xfrm>
            <a:off x="10382166" y="2772049"/>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
        <p:nvSpPr>
          <p:cNvPr id="1228" name="Google Shape;1228;p37"/>
          <p:cNvSpPr txBox="1"/>
          <p:nvPr/>
        </p:nvSpPr>
        <p:spPr>
          <a:xfrm>
            <a:off x="4882723" y="832253"/>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3 Surtidores </a:t>
            </a:r>
            <a:endParaRPr dirty="0"/>
          </a:p>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1 auto por surtidor </a:t>
            </a:r>
            <a:endParaRPr sz="1800" b="0" i="0" u="none" strike="noStrike" cap="small" dirty="0">
              <a:solidFill>
                <a:schemeClr val="dk1"/>
              </a:solidFill>
              <a:latin typeface="Calibri"/>
              <a:ea typeface="Calibri"/>
              <a:cs typeface="Calibri"/>
              <a:sym typeface="Calibri"/>
            </a:endParaRPr>
          </a:p>
        </p:txBody>
      </p:sp>
      <p:sp>
        <p:nvSpPr>
          <p:cNvPr id="1229" name="Google Shape;1229;p37"/>
          <p:cNvSpPr txBox="1"/>
          <p:nvPr/>
        </p:nvSpPr>
        <p:spPr>
          <a:xfrm>
            <a:off x="7133245" y="1828775"/>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Cola de espera </a:t>
            </a:r>
            <a:endParaRPr dirty="0"/>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para pagar (sin limite) </a:t>
            </a:r>
            <a:endParaRPr sz="1800" b="0" i="0" u="none" strike="noStrike" cap="small" dirty="0">
              <a:solidFill>
                <a:schemeClr val="dk1"/>
              </a:solidFill>
              <a:latin typeface="Calibri"/>
              <a:ea typeface="Calibri"/>
              <a:cs typeface="Calibri"/>
              <a:sym typeface="Calibri"/>
            </a:endParaRPr>
          </a:p>
        </p:txBody>
      </p:sp>
      <p:sp>
        <p:nvSpPr>
          <p:cNvPr id="1230" name="Google Shape;1230;p37"/>
          <p:cNvSpPr txBox="1"/>
          <p:nvPr/>
        </p:nvSpPr>
        <p:spPr>
          <a:xfrm>
            <a:off x="1723328" y="2069016"/>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sp>
        <p:nvSpPr>
          <p:cNvPr id="1231" name="Google Shape;1231;p37"/>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625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ct val="100000"/>
              <a:buFont typeface="Calibri"/>
              <a:buNone/>
            </a:pPr>
            <a:r>
              <a:rPr lang="es-ES" sz="1800" cap="small">
                <a:solidFill>
                  <a:schemeClr val="dk1"/>
                </a:solidFill>
                <a:latin typeface="Calibri"/>
                <a:ea typeface="Calibri"/>
                <a:cs typeface="Calibri"/>
                <a:sym typeface="Calibri"/>
              </a:rPr>
              <a:t>llegan y esperan </a:t>
            </a:r>
            <a:endParaRPr/>
          </a:p>
          <a:p>
            <a:pPr marL="0" marR="0" lvl="0" indent="0" algn="l" rtl="0">
              <a:lnSpc>
                <a:spcPct val="100000"/>
              </a:lnSpc>
              <a:spcBef>
                <a:spcPts val="0"/>
              </a:spcBef>
              <a:spcAft>
                <a:spcPts val="0"/>
              </a:spcAft>
              <a:buClr>
                <a:schemeClr val="dk1"/>
              </a:buClr>
              <a:buSzPct val="100000"/>
              <a:buFont typeface="Calibri"/>
              <a:buNone/>
            </a:pPr>
            <a:r>
              <a:rPr lang="es-ES" sz="1800" cap="small">
                <a:solidFill>
                  <a:schemeClr val="dk1"/>
                </a:solidFill>
                <a:latin typeface="Calibri"/>
                <a:ea typeface="Calibri"/>
                <a:cs typeface="Calibri"/>
                <a:sym typeface="Calibri"/>
              </a:rPr>
              <a:t>Para  entrar en </a:t>
            </a:r>
            <a:endParaRPr/>
          </a:p>
          <a:p>
            <a:pPr marL="0" marR="0" lvl="0" indent="0" algn="l" rtl="0">
              <a:lnSpc>
                <a:spcPct val="100000"/>
              </a:lnSpc>
              <a:spcBef>
                <a:spcPts val="0"/>
              </a:spcBef>
              <a:spcAft>
                <a:spcPts val="0"/>
              </a:spcAft>
              <a:buClr>
                <a:schemeClr val="dk1"/>
              </a:buClr>
              <a:buSzPct val="100000"/>
              <a:buFont typeface="Calibri"/>
              <a:buNone/>
            </a:pPr>
            <a:r>
              <a:rPr lang="es-ES" sz="1800" cap="small">
                <a:solidFill>
                  <a:schemeClr val="dk1"/>
                </a:solidFill>
                <a:latin typeface="Calibri"/>
                <a:ea typeface="Calibri"/>
                <a:cs typeface="Calibri"/>
                <a:sym typeface="Calibri"/>
              </a:rPr>
              <a:t>la estación </a:t>
            </a:r>
            <a:endParaRPr sz="1800" b="0" i="0" u="none" strike="noStrike" cap="small">
              <a:solidFill>
                <a:schemeClr val="dk1"/>
              </a:solidFill>
              <a:latin typeface="Calibri"/>
              <a:ea typeface="Calibri"/>
              <a:cs typeface="Calibri"/>
              <a:sym typeface="Calibri"/>
            </a:endParaRPr>
          </a:p>
        </p:txBody>
      </p:sp>
      <p:sp>
        <p:nvSpPr>
          <p:cNvPr id="1232" name="Google Shape;1232;p37"/>
          <p:cNvSpPr txBox="1"/>
          <p:nvPr/>
        </p:nvSpPr>
        <p:spPr>
          <a:xfrm>
            <a:off x="9199827" y="5198640"/>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sp>
        <p:nvSpPr>
          <p:cNvPr id="1233" name="Google Shape;1233;p37"/>
          <p:cNvSpPr txBox="1"/>
          <p:nvPr/>
        </p:nvSpPr>
        <p:spPr>
          <a:xfrm>
            <a:off x="10366239" y="4423615"/>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grpSp>
        <p:nvGrpSpPr>
          <p:cNvPr id="1234" name="Google Shape;1234;p37"/>
          <p:cNvGrpSpPr/>
          <p:nvPr/>
        </p:nvGrpSpPr>
        <p:grpSpPr>
          <a:xfrm>
            <a:off x="317551" y="3358597"/>
            <a:ext cx="1115723" cy="528403"/>
            <a:chOff x="443571" y="5463111"/>
            <a:chExt cx="1655794" cy="792163"/>
          </a:xfrm>
        </p:grpSpPr>
        <p:sp>
          <p:nvSpPr>
            <p:cNvPr id="1235" name="Google Shape;1235;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36" name="Google Shape;1236;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37" name="Google Shape;1237;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38" name="Google Shape;1238;p37"/>
            <p:cNvCxnSpPr>
              <a:endCxn id="1235"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39" name="Google Shape;1239;p37"/>
            <p:cNvCxnSpPr>
              <a:stCxn id="1235"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40" name="Google Shape;1240;p37"/>
          <p:cNvSpPr/>
          <p:nvPr/>
        </p:nvSpPr>
        <p:spPr>
          <a:xfrm>
            <a:off x="2259417" y="3467672"/>
            <a:ext cx="368447" cy="380201"/>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41" name="Google Shape;1241;p37"/>
          <p:cNvGrpSpPr/>
          <p:nvPr/>
        </p:nvGrpSpPr>
        <p:grpSpPr>
          <a:xfrm>
            <a:off x="4778968" y="1927716"/>
            <a:ext cx="1138478" cy="1109467"/>
            <a:chOff x="7036909" y="3163587"/>
            <a:chExt cx="1138478" cy="1109467"/>
          </a:xfrm>
        </p:grpSpPr>
        <p:grpSp>
          <p:nvGrpSpPr>
            <p:cNvPr id="1242" name="Google Shape;1242;p37"/>
            <p:cNvGrpSpPr/>
            <p:nvPr/>
          </p:nvGrpSpPr>
          <p:grpSpPr>
            <a:xfrm>
              <a:off x="7041889" y="3163587"/>
              <a:ext cx="1133498" cy="528403"/>
              <a:chOff x="443571" y="5463111"/>
              <a:chExt cx="1655794" cy="792163"/>
            </a:xfrm>
          </p:grpSpPr>
          <p:sp>
            <p:nvSpPr>
              <p:cNvPr id="1243" name="Google Shape;1243;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44" name="Google Shape;1244;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45" name="Google Shape;1245;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46" name="Google Shape;1246;p37"/>
              <p:cNvCxnSpPr>
                <a:endCxn id="1243"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47" name="Google Shape;1247;p37"/>
              <p:cNvCxnSpPr>
                <a:stCxn id="1243"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48" name="Google Shape;1248;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9" name="Google Shape;1249;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50" name="Google Shape;1250;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51" name="Google Shape;1251;p37"/>
            <p:cNvCxnSpPr>
              <a:stCxn id="1248"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252" name="Google Shape;1252;p37"/>
          <p:cNvGrpSpPr/>
          <p:nvPr/>
        </p:nvGrpSpPr>
        <p:grpSpPr>
          <a:xfrm>
            <a:off x="4778968" y="3328801"/>
            <a:ext cx="1138478" cy="1109467"/>
            <a:chOff x="7036909" y="3163587"/>
            <a:chExt cx="1138478" cy="1109467"/>
          </a:xfrm>
        </p:grpSpPr>
        <p:grpSp>
          <p:nvGrpSpPr>
            <p:cNvPr id="1253" name="Google Shape;1253;p37"/>
            <p:cNvGrpSpPr/>
            <p:nvPr/>
          </p:nvGrpSpPr>
          <p:grpSpPr>
            <a:xfrm>
              <a:off x="7041889" y="3163587"/>
              <a:ext cx="1133498" cy="528403"/>
              <a:chOff x="443571" y="5463111"/>
              <a:chExt cx="1655794" cy="792163"/>
            </a:xfrm>
          </p:grpSpPr>
          <p:sp>
            <p:nvSpPr>
              <p:cNvPr id="1254" name="Google Shape;1254;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55" name="Google Shape;1255;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56" name="Google Shape;1256;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57" name="Google Shape;1257;p37"/>
              <p:cNvCxnSpPr>
                <a:endCxn id="1254"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58" name="Google Shape;1258;p37"/>
              <p:cNvCxnSpPr>
                <a:stCxn id="1254"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59" name="Google Shape;1259;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0" name="Google Shape;1260;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61" name="Google Shape;1261;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62" name="Google Shape;1262;p37"/>
            <p:cNvCxnSpPr>
              <a:stCxn id="1259"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263" name="Google Shape;1263;p37"/>
          <p:cNvGrpSpPr/>
          <p:nvPr/>
        </p:nvGrpSpPr>
        <p:grpSpPr>
          <a:xfrm>
            <a:off x="4626454" y="4633664"/>
            <a:ext cx="1138478" cy="1109467"/>
            <a:chOff x="7036909" y="3163587"/>
            <a:chExt cx="1138478" cy="1109467"/>
          </a:xfrm>
        </p:grpSpPr>
        <p:grpSp>
          <p:nvGrpSpPr>
            <p:cNvPr id="1264" name="Google Shape;1264;p37"/>
            <p:cNvGrpSpPr/>
            <p:nvPr/>
          </p:nvGrpSpPr>
          <p:grpSpPr>
            <a:xfrm>
              <a:off x="7041889" y="3163587"/>
              <a:ext cx="1133498" cy="528403"/>
              <a:chOff x="443571" y="5463111"/>
              <a:chExt cx="1655794" cy="792163"/>
            </a:xfrm>
          </p:grpSpPr>
          <p:sp>
            <p:nvSpPr>
              <p:cNvPr id="1265" name="Google Shape;1265;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66" name="Google Shape;1266;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67" name="Google Shape;1267;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68" name="Google Shape;1268;p37"/>
              <p:cNvCxnSpPr>
                <a:endCxn id="1265"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69" name="Google Shape;1269;p37"/>
              <p:cNvCxnSpPr>
                <a:stCxn id="1265"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70" name="Google Shape;1270;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1" name="Google Shape;1271;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72" name="Google Shape;1272;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73" name="Google Shape;1273;p37"/>
            <p:cNvCxnSpPr>
              <a:stCxn id="1270"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274" name="Google Shape;1274;p37"/>
          <p:cNvGrpSpPr/>
          <p:nvPr/>
        </p:nvGrpSpPr>
        <p:grpSpPr>
          <a:xfrm>
            <a:off x="9186692" y="2341190"/>
            <a:ext cx="1138478" cy="1109467"/>
            <a:chOff x="7036909" y="3163587"/>
            <a:chExt cx="1138478" cy="1109467"/>
          </a:xfrm>
        </p:grpSpPr>
        <p:grpSp>
          <p:nvGrpSpPr>
            <p:cNvPr id="1275" name="Google Shape;1275;p37"/>
            <p:cNvGrpSpPr/>
            <p:nvPr/>
          </p:nvGrpSpPr>
          <p:grpSpPr>
            <a:xfrm>
              <a:off x="7041889" y="3163587"/>
              <a:ext cx="1133498" cy="528403"/>
              <a:chOff x="443571" y="5463111"/>
              <a:chExt cx="1655794" cy="792163"/>
            </a:xfrm>
          </p:grpSpPr>
          <p:sp>
            <p:nvSpPr>
              <p:cNvPr id="1276" name="Google Shape;1276;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77" name="Google Shape;1277;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78" name="Google Shape;1278;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79" name="Google Shape;1279;p37"/>
              <p:cNvCxnSpPr>
                <a:endCxn id="1276"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80" name="Google Shape;1280;p37"/>
              <p:cNvCxnSpPr>
                <a:stCxn id="1276"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81" name="Google Shape;1281;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2" name="Google Shape;1282;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83" name="Google Shape;1283;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84" name="Google Shape;1284;p37"/>
            <p:cNvCxnSpPr>
              <a:stCxn id="1281"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285" name="Google Shape;1285;p37"/>
          <p:cNvGrpSpPr/>
          <p:nvPr/>
        </p:nvGrpSpPr>
        <p:grpSpPr>
          <a:xfrm>
            <a:off x="9185863" y="3745244"/>
            <a:ext cx="1138478" cy="1109467"/>
            <a:chOff x="7036909" y="3163587"/>
            <a:chExt cx="1138478" cy="1109467"/>
          </a:xfrm>
        </p:grpSpPr>
        <p:grpSp>
          <p:nvGrpSpPr>
            <p:cNvPr id="1286" name="Google Shape;1286;p37"/>
            <p:cNvGrpSpPr/>
            <p:nvPr/>
          </p:nvGrpSpPr>
          <p:grpSpPr>
            <a:xfrm>
              <a:off x="7041889" y="3163587"/>
              <a:ext cx="1133498" cy="528403"/>
              <a:chOff x="443571" y="5463111"/>
              <a:chExt cx="1655794" cy="792163"/>
            </a:xfrm>
          </p:grpSpPr>
          <p:sp>
            <p:nvSpPr>
              <p:cNvPr id="1287" name="Google Shape;1287;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88" name="Google Shape;1288;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89" name="Google Shape;1289;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90" name="Google Shape;1290;p37"/>
              <p:cNvCxnSpPr>
                <a:endCxn id="1287"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91" name="Google Shape;1291;p37"/>
              <p:cNvCxnSpPr>
                <a:stCxn id="1287"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92" name="Google Shape;1292;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3" name="Google Shape;1293;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94" name="Google Shape;1294;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95" name="Google Shape;1295;p37"/>
            <p:cNvCxnSpPr>
              <a:stCxn id="1292"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cxnSp>
        <p:nvCxnSpPr>
          <p:cNvPr id="1296" name="Google Shape;1296;p37"/>
          <p:cNvCxnSpPr>
            <a:endCxn id="1240" idx="2"/>
          </p:cNvCxnSpPr>
          <p:nvPr/>
        </p:nvCxnSpPr>
        <p:spPr>
          <a:xfrm>
            <a:off x="1511517" y="3647572"/>
            <a:ext cx="747900" cy="10200"/>
          </a:xfrm>
          <a:prstGeom prst="straightConnector1">
            <a:avLst/>
          </a:prstGeom>
          <a:noFill/>
          <a:ln w="9525" cap="flat" cmpd="sng">
            <a:solidFill>
              <a:schemeClr val="dk1"/>
            </a:solidFill>
            <a:prstDash val="solid"/>
            <a:round/>
            <a:headEnd type="none" w="med" len="med"/>
            <a:tailEnd type="stealth" w="med" len="med"/>
          </a:ln>
        </p:spPr>
      </p:cxnSp>
      <p:cxnSp>
        <p:nvCxnSpPr>
          <p:cNvPr id="1297" name="Google Shape;1297;p37"/>
          <p:cNvCxnSpPr/>
          <p:nvPr/>
        </p:nvCxnSpPr>
        <p:spPr>
          <a:xfrm rot="10800000" flipH="1">
            <a:off x="2717879" y="2180326"/>
            <a:ext cx="1929236" cy="1342260"/>
          </a:xfrm>
          <a:prstGeom prst="straightConnector1">
            <a:avLst/>
          </a:prstGeom>
          <a:noFill/>
          <a:ln w="9525" cap="flat" cmpd="sng">
            <a:solidFill>
              <a:schemeClr val="dk1"/>
            </a:solidFill>
            <a:prstDash val="solid"/>
            <a:round/>
            <a:headEnd type="none" w="med" len="med"/>
            <a:tailEnd type="stealth" w="med" len="med"/>
          </a:ln>
        </p:spPr>
      </p:cxnSp>
      <p:cxnSp>
        <p:nvCxnSpPr>
          <p:cNvPr id="1298" name="Google Shape;1298;p37"/>
          <p:cNvCxnSpPr/>
          <p:nvPr/>
        </p:nvCxnSpPr>
        <p:spPr>
          <a:xfrm rot="10800000" flipH="1">
            <a:off x="2774140" y="3646624"/>
            <a:ext cx="1912519" cy="41343"/>
          </a:xfrm>
          <a:prstGeom prst="straightConnector1">
            <a:avLst/>
          </a:prstGeom>
          <a:noFill/>
          <a:ln w="9525" cap="flat" cmpd="sng">
            <a:solidFill>
              <a:schemeClr val="dk1"/>
            </a:solidFill>
            <a:prstDash val="solid"/>
            <a:round/>
            <a:headEnd type="none" w="med" len="med"/>
            <a:tailEnd type="stealth" w="med" len="med"/>
          </a:ln>
        </p:spPr>
      </p:cxnSp>
      <p:cxnSp>
        <p:nvCxnSpPr>
          <p:cNvPr id="1299" name="Google Shape;1299;p37"/>
          <p:cNvCxnSpPr/>
          <p:nvPr/>
        </p:nvCxnSpPr>
        <p:spPr>
          <a:xfrm>
            <a:off x="2787101" y="3842753"/>
            <a:ext cx="1730593" cy="1055113"/>
          </a:xfrm>
          <a:prstGeom prst="straightConnector1">
            <a:avLst/>
          </a:prstGeom>
          <a:noFill/>
          <a:ln w="9525" cap="flat" cmpd="sng">
            <a:solidFill>
              <a:schemeClr val="dk1"/>
            </a:solidFill>
            <a:prstDash val="solid"/>
            <a:round/>
            <a:headEnd type="none" w="med" len="med"/>
            <a:tailEnd type="stealth" w="med" len="med"/>
          </a:ln>
        </p:spPr>
      </p:cxnSp>
      <p:sp>
        <p:nvSpPr>
          <p:cNvPr id="1300" name="Google Shape;1300;p37"/>
          <p:cNvSpPr/>
          <p:nvPr/>
        </p:nvSpPr>
        <p:spPr>
          <a:xfrm>
            <a:off x="7512787" y="3379259"/>
            <a:ext cx="368447" cy="380201"/>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301" name="Google Shape;1301;p37"/>
          <p:cNvCxnSpPr>
            <a:endCxn id="1300" idx="1"/>
          </p:cNvCxnSpPr>
          <p:nvPr/>
        </p:nvCxnSpPr>
        <p:spPr>
          <a:xfrm>
            <a:off x="5902045" y="2233738"/>
            <a:ext cx="1664700" cy="1201200"/>
          </a:xfrm>
          <a:prstGeom prst="straightConnector1">
            <a:avLst/>
          </a:prstGeom>
          <a:noFill/>
          <a:ln w="9525" cap="flat" cmpd="sng">
            <a:solidFill>
              <a:schemeClr val="dk1"/>
            </a:solidFill>
            <a:prstDash val="solid"/>
            <a:round/>
            <a:headEnd type="none" w="med" len="med"/>
            <a:tailEnd type="stealth" w="med" len="med"/>
          </a:ln>
        </p:spPr>
      </p:cxnSp>
      <p:cxnSp>
        <p:nvCxnSpPr>
          <p:cNvPr id="1302" name="Google Shape;1302;p37"/>
          <p:cNvCxnSpPr>
            <a:endCxn id="1300" idx="2"/>
          </p:cNvCxnSpPr>
          <p:nvPr/>
        </p:nvCxnSpPr>
        <p:spPr>
          <a:xfrm rot="10800000" flipH="1">
            <a:off x="5945287" y="3569359"/>
            <a:ext cx="1567500" cy="51300"/>
          </a:xfrm>
          <a:prstGeom prst="straightConnector1">
            <a:avLst/>
          </a:prstGeom>
          <a:noFill/>
          <a:ln w="9525" cap="flat" cmpd="sng">
            <a:solidFill>
              <a:schemeClr val="dk1"/>
            </a:solidFill>
            <a:prstDash val="solid"/>
            <a:round/>
            <a:headEnd type="none" w="med" len="med"/>
            <a:tailEnd type="stealth" w="med" len="med"/>
          </a:ln>
        </p:spPr>
      </p:cxnSp>
      <p:cxnSp>
        <p:nvCxnSpPr>
          <p:cNvPr id="1303" name="Google Shape;1303;p37"/>
          <p:cNvCxnSpPr>
            <a:endCxn id="1300" idx="3"/>
          </p:cNvCxnSpPr>
          <p:nvPr/>
        </p:nvCxnSpPr>
        <p:spPr>
          <a:xfrm rot="10800000" flipH="1">
            <a:off x="5847445" y="3703781"/>
            <a:ext cx="1719300" cy="1176900"/>
          </a:xfrm>
          <a:prstGeom prst="straightConnector1">
            <a:avLst/>
          </a:prstGeom>
          <a:noFill/>
          <a:ln w="9525" cap="flat" cmpd="sng">
            <a:solidFill>
              <a:schemeClr val="dk1"/>
            </a:solidFill>
            <a:prstDash val="solid"/>
            <a:round/>
            <a:headEnd type="none" w="med" len="med"/>
            <a:tailEnd type="stealth" w="med" len="med"/>
          </a:ln>
        </p:spPr>
      </p:cxnSp>
      <p:cxnSp>
        <p:nvCxnSpPr>
          <p:cNvPr id="1304" name="Google Shape;1304;p37"/>
          <p:cNvCxnSpPr/>
          <p:nvPr/>
        </p:nvCxnSpPr>
        <p:spPr>
          <a:xfrm rot="10800000" flipH="1">
            <a:off x="7854222" y="2647784"/>
            <a:ext cx="1182711" cy="789681"/>
          </a:xfrm>
          <a:prstGeom prst="straightConnector1">
            <a:avLst/>
          </a:prstGeom>
          <a:noFill/>
          <a:ln w="9525" cap="flat" cmpd="sng">
            <a:solidFill>
              <a:schemeClr val="dk1"/>
            </a:solidFill>
            <a:prstDash val="solid"/>
            <a:round/>
            <a:headEnd type="none" w="med" len="med"/>
            <a:tailEnd type="stealth" w="med" len="med"/>
          </a:ln>
        </p:spPr>
      </p:cxnSp>
      <p:cxnSp>
        <p:nvCxnSpPr>
          <p:cNvPr id="1305" name="Google Shape;1305;p37"/>
          <p:cNvCxnSpPr/>
          <p:nvPr/>
        </p:nvCxnSpPr>
        <p:spPr>
          <a:xfrm>
            <a:off x="7884508" y="3672975"/>
            <a:ext cx="1270815" cy="274375"/>
          </a:xfrm>
          <a:prstGeom prst="straightConnector1">
            <a:avLst/>
          </a:prstGeom>
          <a:noFill/>
          <a:ln w="9525" cap="flat" cmpd="sng">
            <a:solidFill>
              <a:schemeClr val="dk1"/>
            </a:solidFill>
            <a:prstDash val="solid"/>
            <a:round/>
            <a:headEnd type="none" w="med" len="med"/>
            <a:tailEnd type="stealth" w="med" len="med"/>
          </a:ln>
        </p:spPr>
      </p:cxnSp>
      <p:sp>
        <p:nvSpPr>
          <p:cNvPr id="1306" name="Google Shape;1306;p37"/>
          <p:cNvSpPr/>
          <p:nvPr/>
        </p:nvSpPr>
        <p:spPr>
          <a:xfrm>
            <a:off x="2243437" y="4729836"/>
            <a:ext cx="517179" cy="499491"/>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7" name="Google Shape;1307;p37"/>
          <p:cNvSpPr txBox="1"/>
          <p:nvPr/>
        </p:nvSpPr>
        <p:spPr>
          <a:xfrm>
            <a:off x="2369369" y="4619637"/>
            <a:ext cx="1197023" cy="609691"/>
          </a:xfrm>
          <a:prstGeom prst="rect">
            <a:avLst/>
          </a:prstGeom>
          <a:noFill/>
          <a:ln>
            <a:noFill/>
          </a:ln>
        </p:spPr>
        <p:txBody>
          <a:bodyPr spcFirstLastPara="1" wrap="square" lIns="91425" tIns="45700" rIns="91425" bIns="45700" anchor="ctr" anchorCtr="0">
            <a:normAutofit fontScale="550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3600" b="1" cap="small">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ct val="100000"/>
              <a:buFont typeface="Calibri"/>
              <a:buNone/>
            </a:pPr>
            <a:r>
              <a:rPr lang="es-ES" sz="3600" b="1" cap="small">
                <a:solidFill>
                  <a:schemeClr val="dk1"/>
                </a:solidFill>
                <a:latin typeface="Calibri"/>
                <a:ea typeface="Calibri"/>
                <a:cs typeface="Calibri"/>
                <a:sym typeface="Calibri"/>
              </a:rPr>
              <a:t>…</a:t>
            </a:r>
            <a:endParaRPr/>
          </a:p>
        </p:txBody>
      </p:sp>
      <p:cxnSp>
        <p:nvCxnSpPr>
          <p:cNvPr id="1308" name="Google Shape;1308;p37"/>
          <p:cNvCxnSpPr>
            <a:stCxn id="1306" idx="1"/>
          </p:cNvCxnSpPr>
          <p:nvPr/>
        </p:nvCxnSpPr>
        <p:spPr>
          <a:xfrm rot="10800000">
            <a:off x="1478276" y="3653385"/>
            <a:ext cx="840900" cy="1149600"/>
          </a:xfrm>
          <a:prstGeom prst="straightConnector1">
            <a:avLst/>
          </a:prstGeom>
          <a:noFill/>
          <a:ln w="9525" cap="flat" cmpd="sng">
            <a:solidFill>
              <a:schemeClr val="dk1"/>
            </a:solidFill>
            <a:prstDash val="solid"/>
            <a:round/>
            <a:headEnd type="none" w="med" len="med"/>
            <a:tailEnd type="stealth" w="med" len="med"/>
          </a:ln>
        </p:spPr>
      </p:cxnSp>
      <p:cxnSp>
        <p:nvCxnSpPr>
          <p:cNvPr id="1309" name="Google Shape;1309;p37"/>
          <p:cNvCxnSpPr/>
          <p:nvPr/>
        </p:nvCxnSpPr>
        <p:spPr>
          <a:xfrm flipH="1">
            <a:off x="2669001" y="2233593"/>
            <a:ext cx="2067347" cy="2515209"/>
          </a:xfrm>
          <a:prstGeom prst="straightConnector1">
            <a:avLst/>
          </a:prstGeom>
          <a:noFill/>
          <a:ln w="9525" cap="flat" cmpd="sng">
            <a:solidFill>
              <a:schemeClr val="dk1"/>
            </a:solidFill>
            <a:prstDash val="solid"/>
            <a:round/>
            <a:headEnd type="none" w="med" len="med"/>
            <a:tailEnd type="stealth" w="med" len="med"/>
          </a:ln>
        </p:spPr>
      </p:cxnSp>
      <p:cxnSp>
        <p:nvCxnSpPr>
          <p:cNvPr id="1310" name="Google Shape;1310;p37"/>
          <p:cNvCxnSpPr/>
          <p:nvPr/>
        </p:nvCxnSpPr>
        <p:spPr>
          <a:xfrm flipH="1">
            <a:off x="2821402" y="3757782"/>
            <a:ext cx="1835521" cy="1143420"/>
          </a:xfrm>
          <a:prstGeom prst="straightConnector1">
            <a:avLst/>
          </a:prstGeom>
          <a:noFill/>
          <a:ln w="9525" cap="flat" cmpd="sng">
            <a:solidFill>
              <a:schemeClr val="dk1"/>
            </a:solidFill>
            <a:prstDash val="solid"/>
            <a:round/>
            <a:headEnd type="none" w="med" len="med"/>
            <a:tailEnd type="stealth" w="med" len="med"/>
          </a:ln>
        </p:spPr>
      </p:cxnSp>
      <p:cxnSp>
        <p:nvCxnSpPr>
          <p:cNvPr id="1311" name="Google Shape;1311;p37"/>
          <p:cNvCxnSpPr/>
          <p:nvPr/>
        </p:nvCxnSpPr>
        <p:spPr>
          <a:xfrm flipH="1">
            <a:off x="2795964" y="4976043"/>
            <a:ext cx="1692686" cy="60635"/>
          </a:xfrm>
          <a:prstGeom prst="straightConnector1">
            <a:avLst/>
          </a:prstGeom>
          <a:noFill/>
          <a:ln w="9525" cap="flat" cmpd="sng">
            <a:solidFill>
              <a:schemeClr val="dk1"/>
            </a:solidFill>
            <a:prstDash val="solid"/>
            <a:round/>
            <a:headEnd type="none" w="med" len="med"/>
            <a:tailEnd type="stealth" w="med" len="med"/>
          </a:ln>
        </p:spPr>
      </p:cxnSp>
      <p:grpSp>
        <p:nvGrpSpPr>
          <p:cNvPr id="1312" name="Google Shape;1312;p37"/>
          <p:cNvGrpSpPr/>
          <p:nvPr/>
        </p:nvGrpSpPr>
        <p:grpSpPr>
          <a:xfrm>
            <a:off x="10322396" y="2358020"/>
            <a:ext cx="1133498" cy="528403"/>
            <a:chOff x="443571" y="5463111"/>
            <a:chExt cx="1655794" cy="792163"/>
          </a:xfrm>
        </p:grpSpPr>
        <p:sp>
          <p:nvSpPr>
            <p:cNvPr id="1313" name="Google Shape;1313;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314" name="Google Shape;1314;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315" name="Google Shape;1315;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316" name="Google Shape;1316;p37"/>
            <p:cNvCxnSpPr>
              <a:endCxn id="1313"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317" name="Google Shape;1317;p37"/>
            <p:cNvCxnSpPr>
              <a:stCxn id="1313"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grpSp>
        <p:nvGrpSpPr>
          <p:cNvPr id="1318" name="Google Shape;1318;p37"/>
          <p:cNvGrpSpPr/>
          <p:nvPr/>
        </p:nvGrpSpPr>
        <p:grpSpPr>
          <a:xfrm>
            <a:off x="10342684" y="3745245"/>
            <a:ext cx="1030452" cy="528403"/>
            <a:chOff x="443571" y="5463111"/>
            <a:chExt cx="1655794" cy="792163"/>
          </a:xfrm>
        </p:grpSpPr>
        <p:sp>
          <p:nvSpPr>
            <p:cNvPr id="1319" name="Google Shape;1319;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320" name="Google Shape;1320;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321" name="Google Shape;1321;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322" name="Google Shape;1322;p37"/>
            <p:cNvCxnSpPr>
              <a:endCxn id="1319"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323" name="Google Shape;1323;p37"/>
            <p:cNvCxnSpPr>
              <a:stCxn id="1319"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9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0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0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7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0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0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0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1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38"/>
          <p:cNvSpPr txBox="1">
            <a:spLocks noGrp="1"/>
          </p:cNvSpPr>
          <p:nvPr>
            <p:ph type="title"/>
          </p:nvPr>
        </p:nvSpPr>
        <p:spPr>
          <a:xfrm>
            <a:off x="1246432" y="454683"/>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sz="3600" dirty="0"/>
              <a:t>Redes de Petri – Características</a:t>
            </a:r>
            <a:endParaRPr sz="3600" dirty="0"/>
          </a:p>
        </p:txBody>
      </p:sp>
      <p:sp>
        <p:nvSpPr>
          <p:cNvPr id="1330" name="Google Shape;1330;p3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38</a:t>
            </a:fld>
            <a:endParaRPr/>
          </a:p>
        </p:txBody>
      </p:sp>
      <p:sp>
        <p:nvSpPr>
          <p:cNvPr id="1329" name="Google Shape;1329;p38"/>
          <p:cNvSpPr txBox="1">
            <a:spLocks noGrp="1"/>
          </p:cNvSpPr>
          <p:nvPr>
            <p:ph type="body" idx="1"/>
          </p:nvPr>
        </p:nvSpPr>
        <p:spPr>
          <a:xfrm>
            <a:off x="1199400" y="1924617"/>
            <a:ext cx="9793200" cy="4478700"/>
          </a:xfrm>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ClrTx/>
              <a:buSzPts val="2400"/>
              <a:buFont typeface="Arial"/>
              <a:buChar char="»"/>
            </a:pPr>
            <a:r>
              <a:rPr lang="es-ES" sz="2400" dirty="0"/>
              <a:t>Es importante desarrollar modelos de los sistemas de eventos discretos para estudiarlos y comprender su comportamiento. </a:t>
            </a:r>
            <a:endParaRPr sz="2400" dirty="0"/>
          </a:p>
          <a:p>
            <a:pPr marL="68580" lvl="0" indent="-152400" algn="l" rtl="0">
              <a:lnSpc>
                <a:spcPct val="85000"/>
              </a:lnSpc>
              <a:spcBef>
                <a:spcPts val="975"/>
              </a:spcBef>
              <a:spcAft>
                <a:spcPts val="0"/>
              </a:spcAft>
              <a:buClrTx/>
              <a:buSzPts val="2400"/>
              <a:buFont typeface="Arial"/>
              <a:buChar char="»"/>
            </a:pPr>
            <a:r>
              <a:rPr lang="es-ES" sz="2400" dirty="0"/>
              <a:t>Existen herramientas computacionales que permiten analizar este tipo de sistemas, las cuales están basadas en análisis estadísticos y ofrecen soluciones con ciertos grados de incertidumbre.</a:t>
            </a:r>
            <a:endParaRPr dirty="0"/>
          </a:p>
          <a:p>
            <a:pPr marL="68580" lvl="0" indent="-152400" algn="l" rtl="0">
              <a:lnSpc>
                <a:spcPct val="85000"/>
              </a:lnSpc>
              <a:spcBef>
                <a:spcPts val="975"/>
              </a:spcBef>
              <a:spcAft>
                <a:spcPts val="0"/>
              </a:spcAft>
              <a:buClrTx/>
              <a:buSzPts val="2400"/>
              <a:buFont typeface="Arial"/>
              <a:buChar char="»"/>
            </a:pPr>
            <a:r>
              <a:rPr lang="es-ES" sz="2400" dirty="0"/>
              <a:t>Por otro lado, las </a:t>
            </a:r>
            <a:r>
              <a:rPr lang="es-ES" sz="2400" dirty="0" err="1"/>
              <a:t>RdP</a:t>
            </a:r>
            <a:r>
              <a:rPr lang="es-ES" sz="2400" dirty="0"/>
              <a:t> pueden ser aplicadas para la modelación de sistemas de eventos discretos, las cuales ofrecen una forma de representación gráfica y matemática de los sistemas modelados. </a:t>
            </a:r>
            <a:endParaRPr sz="2400" dirty="0"/>
          </a:p>
          <a:p>
            <a:pPr marL="68580" lvl="0" indent="-152400" algn="l" rtl="0">
              <a:lnSpc>
                <a:spcPct val="85000"/>
              </a:lnSpc>
              <a:spcBef>
                <a:spcPts val="975"/>
              </a:spcBef>
              <a:spcAft>
                <a:spcPts val="0"/>
              </a:spcAft>
              <a:buClrTx/>
              <a:buSzPts val="2400"/>
              <a:buFont typeface="Arial"/>
              <a:buChar char="»"/>
            </a:pPr>
            <a:r>
              <a:rPr lang="es-ES" sz="2400" dirty="0"/>
              <a:t>La formalidad matemática de la </a:t>
            </a:r>
            <a:r>
              <a:rPr lang="es-ES" sz="2400" dirty="0" err="1"/>
              <a:t>RdP</a:t>
            </a:r>
            <a:r>
              <a:rPr lang="es-ES" sz="2400" dirty="0"/>
              <a:t> proporcionan herramientas de análisis para analizar los posibles estados a los que el sistema modelado pudiera alcanzar.</a:t>
            </a:r>
            <a:endParaRPr dirty="0"/>
          </a:p>
          <a:p>
            <a:pPr marL="68580" lvl="0" indent="0" algn="l" rtl="0">
              <a:lnSpc>
                <a:spcPct val="85000"/>
              </a:lnSpc>
              <a:spcBef>
                <a:spcPts val="975"/>
              </a:spcBef>
              <a:spcAft>
                <a:spcPts val="0"/>
              </a:spcAft>
              <a:buClrTx/>
              <a:buSzPts val="2400"/>
              <a:buFont typeface="Arial"/>
              <a:buNone/>
            </a:pPr>
            <a:endParaRPr sz="2400" dirty="0"/>
          </a:p>
        </p:txBody>
      </p:sp>
      <p:sp>
        <p:nvSpPr>
          <p:cNvPr id="1331" name="Google Shape;1331;p3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None/>
            </a:pPr>
            <a:r>
              <a:rPr lang="es-ES"/>
              <a:t>Técnicas de Especificación de Requerimientos</a:t>
            </a:r>
            <a:endParaRPr/>
          </a:p>
        </p:txBody>
      </p:sp>
      <p:sp>
        <p:nvSpPr>
          <p:cNvPr id="552" name="Google Shape;552;p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53" name="Google Shape;553;p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
        <p:nvSpPr>
          <p:cNvPr id="554" name="Google Shape;554;p4"/>
          <p:cNvSpPr txBox="1">
            <a:spLocks noGrp="1"/>
          </p:cNvSpPr>
          <p:nvPr>
            <p:ph type="body" idx="4294967295"/>
          </p:nvPr>
        </p:nvSpPr>
        <p:spPr>
          <a:xfrm>
            <a:off x="1097280" y="1902045"/>
            <a:ext cx="10631488" cy="4033837"/>
          </a:xfrm>
          <a:prstGeom prst="rect">
            <a:avLst/>
          </a:prstGeom>
          <a:noFill/>
          <a:ln>
            <a:noFill/>
          </a:ln>
        </p:spPr>
        <p:txBody>
          <a:bodyPr spcFirstLastPara="1" wrap="square" lIns="91425" tIns="45700" rIns="91425" bIns="45700" anchor="t" anchorCtr="0">
            <a:normAutofit/>
          </a:bodyPr>
          <a:lstStyle/>
          <a:p>
            <a:pPr marL="68263" lvl="0" indent="-203200" algn="l" rtl="0">
              <a:lnSpc>
                <a:spcPct val="85000"/>
              </a:lnSpc>
              <a:spcBef>
                <a:spcPts val="0"/>
              </a:spcBef>
              <a:spcAft>
                <a:spcPts val="0"/>
              </a:spcAft>
              <a:buSzPts val="3200"/>
              <a:buChar char="»"/>
            </a:pPr>
            <a:r>
              <a:rPr lang="es-ES" sz="3200" dirty="0"/>
              <a:t>Dinámicas</a:t>
            </a:r>
            <a:endParaRPr dirty="0"/>
          </a:p>
          <a:p>
            <a:pPr marL="260350" lvl="1" indent="-257175" algn="l" rtl="0">
              <a:lnSpc>
                <a:spcPct val="85000"/>
              </a:lnSpc>
              <a:spcBef>
                <a:spcPts val="450"/>
              </a:spcBef>
              <a:spcAft>
                <a:spcPts val="0"/>
              </a:spcAft>
              <a:buClr>
                <a:srgbClr val="262626"/>
              </a:buClr>
              <a:buSzPts val="2800"/>
              <a:buChar char=" "/>
            </a:pPr>
            <a:r>
              <a:rPr lang="es-ES" sz="2800" dirty="0"/>
              <a:t>Se considera un sistema en función de los cambios que ocurren a lo largo del tiempo.</a:t>
            </a:r>
            <a:endParaRPr dirty="0"/>
          </a:p>
          <a:p>
            <a:pPr marL="260350" lvl="1" indent="-257175" algn="l" rtl="0">
              <a:lnSpc>
                <a:spcPct val="85000"/>
              </a:lnSpc>
              <a:spcBef>
                <a:spcPts val="450"/>
              </a:spcBef>
              <a:spcAft>
                <a:spcPts val="0"/>
              </a:spcAft>
              <a:buClr>
                <a:srgbClr val="262626"/>
              </a:buClr>
              <a:buSzPts val="2800"/>
              <a:buChar char=" "/>
            </a:pPr>
            <a:r>
              <a:rPr lang="es-ES" sz="2800" dirty="0"/>
              <a:t>Se considera que el sistema está en un estado particular hasta que un estímulo lo obliga a cambiar su estado.</a:t>
            </a:r>
            <a:endParaRPr dirty="0"/>
          </a:p>
          <a:p>
            <a:pPr marL="260350" lvl="1" indent="-257175" algn="l" rtl="0">
              <a:lnSpc>
                <a:spcPct val="85000"/>
              </a:lnSpc>
              <a:spcBef>
                <a:spcPts val="450"/>
              </a:spcBef>
              <a:spcAft>
                <a:spcPts val="0"/>
              </a:spcAft>
              <a:buClr>
                <a:srgbClr val="262626"/>
              </a:buClr>
              <a:buSzPts val="2800"/>
              <a:buChar char=" "/>
            </a:pPr>
            <a:r>
              <a:rPr lang="es-ES" sz="2800" dirty="0"/>
              <a:t>Ejemplos: Tablas de decisión,  Diagramas de transición de estados, Tablas de transición de estados, Diagramas de persianas, Diagramas de transición extendidos, Redes de Petri, entre otras.</a:t>
            </a:r>
            <a:endParaRPr dirty="0"/>
          </a:p>
          <a:p>
            <a:pPr marL="68263" lvl="0" indent="0" algn="l" rtl="0">
              <a:lnSpc>
                <a:spcPct val="85000"/>
              </a:lnSpc>
              <a:spcBef>
                <a:spcPts val="975"/>
              </a:spcBef>
              <a:spcAft>
                <a:spcPts val="0"/>
              </a:spcAft>
              <a:buSzPts val="2400"/>
              <a:buNone/>
            </a:pPr>
            <a:endParaRPr sz="2400"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br>
              <a:rPr lang="es-ES" sz="6600" dirty="0"/>
            </a:br>
            <a:r>
              <a:rPr lang="es-ES" sz="6600" dirty="0"/>
              <a:t>Especificación de Requerimientos –</a:t>
            </a:r>
            <a:br>
              <a:rPr lang="es-ES" sz="6600" dirty="0"/>
            </a:br>
            <a:r>
              <a:rPr lang="es-ES" sz="6600" dirty="0"/>
              <a:t> Redes de Petri</a:t>
            </a:r>
            <a:endParaRPr sz="6600" dirty="0"/>
          </a:p>
        </p:txBody>
      </p:sp>
      <p:sp>
        <p:nvSpPr>
          <p:cNvPr id="4" name="Marcador de texto 3">
            <a:extLst>
              <a:ext uri="{FF2B5EF4-FFF2-40B4-BE49-F238E27FC236}">
                <a16:creationId xmlns:a16="http://schemas.microsoft.com/office/drawing/2014/main" id="{4084A91C-BA3A-DA3F-3A01-DEB5B4DB46AB}"/>
              </a:ext>
            </a:extLst>
          </p:cNvPr>
          <p:cNvSpPr>
            <a:spLocks noGrp="1"/>
          </p:cNvSpPr>
          <p:nvPr>
            <p:ph type="body" idx="1"/>
          </p:nvPr>
        </p:nvSpPr>
        <p:spPr/>
        <p:txBody>
          <a:bodyPr/>
          <a:lstStyle/>
          <a:p>
            <a:endParaRPr lang="es-AR"/>
          </a:p>
        </p:txBody>
      </p:sp>
      <p:sp>
        <p:nvSpPr>
          <p:cNvPr id="2" name="Marcador de pie de página 1">
            <a:extLst>
              <a:ext uri="{FF2B5EF4-FFF2-40B4-BE49-F238E27FC236}">
                <a16:creationId xmlns:a16="http://schemas.microsoft.com/office/drawing/2014/main" id="{0DFA3E7B-79D9-3BF8-026D-E34728509AA7}"/>
              </a:ext>
            </a:extLst>
          </p:cNvPr>
          <p:cNvSpPr>
            <a:spLocks noGrp="1"/>
          </p:cNvSpPr>
          <p:nvPr>
            <p:ph type="ftr" idx="11"/>
          </p:nvPr>
        </p:nvSpPr>
        <p:spPr/>
        <p:txBody>
          <a:bodyPr/>
          <a:lstStyle/>
          <a:p>
            <a:r>
              <a:rPr lang="es-AR"/>
              <a:t>Ingeniería de Software I</a:t>
            </a:r>
          </a:p>
        </p:txBody>
      </p:sp>
      <p:sp>
        <p:nvSpPr>
          <p:cNvPr id="3" name="Marcador de número de diapositiva 2">
            <a:extLst>
              <a:ext uri="{FF2B5EF4-FFF2-40B4-BE49-F238E27FC236}">
                <a16:creationId xmlns:a16="http://schemas.microsoft.com/office/drawing/2014/main" id="{5C0D0F88-04F6-1EDB-CA63-FA7E5C8421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Técnicas de Especificación de Requerimientos Dinámicas</a:t>
            </a:r>
            <a:endParaRPr dirty="0"/>
          </a:p>
        </p:txBody>
      </p:sp>
      <p:sp>
        <p:nvSpPr>
          <p:cNvPr id="573" name="Google Shape;573;p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263" lvl="0" indent="-177800" algn="l" rtl="0">
              <a:lnSpc>
                <a:spcPct val="85000"/>
              </a:lnSpc>
              <a:spcBef>
                <a:spcPts val="0"/>
              </a:spcBef>
              <a:spcAft>
                <a:spcPts val="0"/>
              </a:spcAft>
              <a:buSzPts val="2800"/>
              <a:buChar char="»"/>
            </a:pPr>
            <a:r>
              <a:rPr lang="es-ES" sz="2800"/>
              <a:t>Redes de Petri</a:t>
            </a:r>
            <a:endParaRPr sz="2800"/>
          </a:p>
          <a:p>
            <a:pPr marL="260350" lvl="1" indent="-257175" algn="just" rtl="0">
              <a:lnSpc>
                <a:spcPct val="85000"/>
              </a:lnSpc>
              <a:spcBef>
                <a:spcPts val="450"/>
              </a:spcBef>
              <a:spcAft>
                <a:spcPts val="0"/>
              </a:spcAft>
              <a:buClr>
                <a:srgbClr val="262626"/>
              </a:buClr>
              <a:buSzPts val="2800"/>
              <a:buChar char=" "/>
            </a:pPr>
            <a:r>
              <a:rPr lang="es-ES" sz="2800"/>
              <a:t>Fueron inventadas por Carl Petri en la Universidad de Bonn, Alemania Occidental.</a:t>
            </a:r>
            <a:endParaRPr/>
          </a:p>
          <a:p>
            <a:pPr marL="260350" lvl="1" indent="-257175" algn="just" rtl="0">
              <a:lnSpc>
                <a:spcPct val="85000"/>
              </a:lnSpc>
              <a:spcBef>
                <a:spcPts val="450"/>
              </a:spcBef>
              <a:spcAft>
                <a:spcPts val="0"/>
              </a:spcAft>
              <a:buClr>
                <a:srgbClr val="262626"/>
              </a:buClr>
              <a:buSzPts val="2800"/>
              <a:buChar char=" "/>
            </a:pPr>
            <a:r>
              <a:rPr lang="es-ES" sz="2800"/>
              <a:t>Utilizadas para especificar sistemas de tiempo real en los que son necesarios representar aspectos de concurrencia.</a:t>
            </a:r>
            <a:endParaRPr/>
          </a:p>
          <a:p>
            <a:pPr marL="260350" lvl="1" indent="-257175" algn="just" rtl="0">
              <a:lnSpc>
                <a:spcPct val="85000"/>
              </a:lnSpc>
              <a:spcBef>
                <a:spcPts val="450"/>
              </a:spcBef>
              <a:spcAft>
                <a:spcPts val="0"/>
              </a:spcAft>
              <a:buClr>
                <a:srgbClr val="262626"/>
              </a:buClr>
              <a:buSzPts val="2800"/>
              <a:buChar char=" "/>
            </a:pPr>
            <a:r>
              <a:rPr lang="es-ES" sz="2800"/>
              <a:t>Los sistemas concurrentes se diseñan para permitir la ejecución simultánea de componentes de programación, llamadas tareas o procesos, en varios procesadores o intercalados en un solo procesador.</a:t>
            </a:r>
            <a:endParaRPr/>
          </a:p>
        </p:txBody>
      </p:sp>
      <p:sp>
        <p:nvSpPr>
          <p:cNvPr id="574" name="Google Shape;574;p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75" name="Google Shape;575;p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581" name="Google Shape;581;p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203200" algn="just" rtl="0">
              <a:lnSpc>
                <a:spcPct val="85000"/>
              </a:lnSpc>
              <a:spcBef>
                <a:spcPts val="0"/>
              </a:spcBef>
              <a:spcAft>
                <a:spcPts val="0"/>
              </a:spcAft>
              <a:buSzPts val="3200"/>
              <a:buChar char="»"/>
            </a:pPr>
            <a:r>
              <a:rPr lang="es-ES" sz="3200"/>
              <a:t>Las tareas concurrentes deben estar sincronizadas para permitir la comunicación entre ellas (pueden operar a distintas velocidades, deben prevenir la modificación de datos compartidos o condiciones de bloqueo).</a:t>
            </a:r>
            <a:endParaRPr/>
          </a:p>
          <a:p>
            <a:pPr marL="68263" lvl="0" indent="-203200" algn="just" rtl="0">
              <a:lnSpc>
                <a:spcPct val="85000"/>
              </a:lnSpc>
              <a:spcBef>
                <a:spcPts val="975"/>
              </a:spcBef>
              <a:spcAft>
                <a:spcPts val="0"/>
              </a:spcAft>
              <a:buSzPts val="3200"/>
              <a:buChar char="»"/>
            </a:pPr>
            <a:r>
              <a:rPr lang="es-ES" sz="3200"/>
              <a:t>Pueden realizarse varias tareas en paralelo, pero son ejecutados en un orden impredecible.</a:t>
            </a:r>
            <a:endParaRPr/>
          </a:p>
          <a:p>
            <a:pPr marL="68263" lvl="0" indent="-203200" algn="l" rtl="0">
              <a:lnSpc>
                <a:spcPct val="85000"/>
              </a:lnSpc>
              <a:spcBef>
                <a:spcPts val="975"/>
              </a:spcBef>
              <a:spcAft>
                <a:spcPts val="0"/>
              </a:spcAft>
              <a:buSzPts val="3200"/>
              <a:buChar char="»"/>
            </a:pPr>
            <a:r>
              <a:rPr lang="es-ES" sz="3200"/>
              <a:t>Éstas NO son secuenciales.</a:t>
            </a:r>
            <a:endParaRPr/>
          </a:p>
          <a:p>
            <a:pPr marL="68263" lvl="0" indent="0" algn="l" rtl="0">
              <a:lnSpc>
                <a:spcPct val="85000"/>
              </a:lnSpc>
              <a:spcBef>
                <a:spcPts val="975"/>
              </a:spcBef>
              <a:spcAft>
                <a:spcPts val="0"/>
              </a:spcAft>
              <a:buSzPts val="1800"/>
              <a:buNone/>
            </a:pPr>
            <a:endParaRPr/>
          </a:p>
        </p:txBody>
      </p:sp>
      <p:sp>
        <p:nvSpPr>
          <p:cNvPr id="582" name="Google Shape;582;p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83" name="Google Shape;583;p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589" name="Google Shape;589;p8"/>
          <p:cNvSpPr txBox="1">
            <a:spLocks noGrp="1"/>
          </p:cNvSpPr>
          <p:nvPr>
            <p:ph type="body" idx="1"/>
          </p:nvPr>
        </p:nvSpPr>
        <p:spPr>
          <a:xfrm>
            <a:off x="676275" y="1788167"/>
            <a:ext cx="10753725" cy="3767137"/>
          </a:xfrm>
          <a:prstGeom prst="rect">
            <a:avLst/>
          </a:prstGeom>
          <a:noFill/>
          <a:ln>
            <a:noFill/>
          </a:ln>
        </p:spPr>
        <p:txBody>
          <a:bodyPr spcFirstLastPara="1" wrap="square" lIns="91425" tIns="45700" rIns="91425" bIns="45700" anchor="t" anchorCtr="0">
            <a:normAutofit lnSpcReduction="10000"/>
          </a:bodyPr>
          <a:lstStyle/>
          <a:p>
            <a:pPr marL="68263" lvl="0" indent="-203200" algn="l" rtl="0">
              <a:lnSpc>
                <a:spcPct val="85000"/>
              </a:lnSpc>
              <a:spcBef>
                <a:spcPts val="0"/>
              </a:spcBef>
              <a:spcAft>
                <a:spcPts val="0"/>
              </a:spcAft>
              <a:buSzPts val="3200"/>
              <a:buChar char="»"/>
            </a:pPr>
            <a:r>
              <a:rPr lang="es-ES" sz="3200"/>
              <a:t>Sincronización  </a:t>
            </a:r>
            <a:endParaRPr/>
          </a:p>
          <a:p>
            <a:pPr marL="260350" lvl="1" indent="-257175" algn="l" rtl="0">
              <a:lnSpc>
                <a:spcPct val="85000"/>
              </a:lnSpc>
              <a:spcBef>
                <a:spcPts val="450"/>
              </a:spcBef>
              <a:spcAft>
                <a:spcPts val="0"/>
              </a:spcAft>
              <a:buClr>
                <a:srgbClr val="262626"/>
              </a:buClr>
              <a:buSzPts val="3200"/>
              <a:buChar char=" "/>
            </a:pPr>
            <a:r>
              <a:rPr lang="es-ES" sz="3200"/>
              <a:t>Orquesta sinfónica</a:t>
            </a:r>
            <a:endParaRPr/>
          </a:p>
          <a:p>
            <a:pPr marL="260350" lvl="1" indent="-257175" algn="l" rtl="0">
              <a:lnSpc>
                <a:spcPct val="85000"/>
              </a:lnSpc>
              <a:spcBef>
                <a:spcPts val="450"/>
              </a:spcBef>
              <a:spcAft>
                <a:spcPts val="0"/>
              </a:spcAft>
              <a:buClr>
                <a:srgbClr val="262626"/>
              </a:buClr>
              <a:buSzPts val="3200"/>
              <a:buChar char=" "/>
            </a:pPr>
            <a:r>
              <a:rPr lang="es-ES" sz="3200"/>
              <a:t>Compartir archivos</a:t>
            </a:r>
            <a:endParaRPr/>
          </a:p>
          <a:p>
            <a:pPr marL="260350" lvl="1" indent="-142875" algn="l" rtl="0">
              <a:lnSpc>
                <a:spcPct val="85000"/>
              </a:lnSpc>
              <a:spcBef>
                <a:spcPts val="450"/>
              </a:spcBef>
              <a:spcAft>
                <a:spcPts val="0"/>
              </a:spcAft>
              <a:buClr>
                <a:srgbClr val="262626"/>
              </a:buClr>
              <a:buSzPts val="1800"/>
              <a:buNone/>
            </a:pPr>
            <a:endParaRPr/>
          </a:p>
          <a:p>
            <a:pPr marL="260350" lvl="1" indent="-142875" algn="l" rtl="0">
              <a:lnSpc>
                <a:spcPct val="85000"/>
              </a:lnSpc>
              <a:spcBef>
                <a:spcPts val="450"/>
              </a:spcBef>
              <a:spcAft>
                <a:spcPts val="0"/>
              </a:spcAft>
              <a:buClr>
                <a:srgbClr val="262626"/>
              </a:buClr>
              <a:buSzPts val="1800"/>
              <a:buNone/>
            </a:pPr>
            <a:endParaRPr/>
          </a:p>
          <a:p>
            <a:pPr marL="260350" lvl="1" indent="-142875" algn="l" rtl="0">
              <a:lnSpc>
                <a:spcPct val="85000"/>
              </a:lnSpc>
              <a:spcBef>
                <a:spcPts val="450"/>
              </a:spcBef>
              <a:spcAft>
                <a:spcPts val="0"/>
              </a:spcAft>
              <a:buClr>
                <a:srgbClr val="262626"/>
              </a:buClr>
              <a:buSzPts val="1800"/>
              <a:buNone/>
            </a:pPr>
            <a:endParaRPr/>
          </a:p>
          <a:p>
            <a:pPr marL="260350" lvl="1" indent="-142875" algn="l" rtl="0">
              <a:lnSpc>
                <a:spcPct val="85000"/>
              </a:lnSpc>
              <a:spcBef>
                <a:spcPts val="450"/>
              </a:spcBef>
              <a:spcAft>
                <a:spcPts val="0"/>
              </a:spcAft>
              <a:buClr>
                <a:srgbClr val="262626"/>
              </a:buClr>
              <a:buSzPts val="1800"/>
              <a:buNone/>
            </a:pPr>
            <a:endParaRPr/>
          </a:p>
          <a:p>
            <a:pPr marL="68263" lvl="0" indent="-203200" algn="l" rtl="0">
              <a:lnSpc>
                <a:spcPct val="85000"/>
              </a:lnSpc>
              <a:spcBef>
                <a:spcPts val="975"/>
              </a:spcBef>
              <a:spcAft>
                <a:spcPts val="0"/>
              </a:spcAft>
              <a:buSzPts val="3200"/>
              <a:buChar char="»"/>
            </a:pPr>
            <a:r>
              <a:rPr lang="es-ES" sz="3200"/>
              <a:t>Las tareas que ocurren en paralelo y se necesita alguna forma de controlar los eventos para cambiar de estado</a:t>
            </a:r>
            <a:endParaRPr/>
          </a:p>
          <a:p>
            <a:pPr marL="260350" lvl="1" indent="-257175" algn="l" rtl="0">
              <a:lnSpc>
                <a:spcPct val="85000"/>
              </a:lnSpc>
              <a:spcBef>
                <a:spcPts val="450"/>
              </a:spcBef>
              <a:spcAft>
                <a:spcPts val="0"/>
              </a:spcAft>
              <a:buClr>
                <a:srgbClr val="262626"/>
              </a:buClr>
              <a:buSzPts val="3200"/>
              <a:buChar char=" "/>
            </a:pPr>
            <a:r>
              <a:rPr lang="es-ES" sz="3200"/>
              <a:t>Estación de servicios</a:t>
            </a:r>
            <a:endParaRPr sz="3200"/>
          </a:p>
          <a:p>
            <a:pPr marL="68263" lvl="0" indent="0" algn="l" rtl="0">
              <a:lnSpc>
                <a:spcPct val="85000"/>
              </a:lnSpc>
              <a:spcBef>
                <a:spcPts val="975"/>
              </a:spcBef>
              <a:spcAft>
                <a:spcPts val="0"/>
              </a:spcAft>
              <a:buSzPts val="1800"/>
              <a:buNone/>
            </a:pPr>
            <a:endParaRPr/>
          </a:p>
        </p:txBody>
      </p:sp>
      <p:sp>
        <p:nvSpPr>
          <p:cNvPr id="590" name="Google Shape;590;p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91" name="Google Shape;591;p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pic>
        <p:nvPicPr>
          <p:cNvPr id="592" name="Google Shape;592;p8" descr="http://upload.wikimedia.org/wikipedia/commons/thumb/7/79/GasStationHiroshima.jpg/300px-GasStationHiroshima.jpg"/>
          <p:cNvPicPr preferRelativeResize="0"/>
          <p:nvPr/>
        </p:nvPicPr>
        <p:blipFill rotWithShape="1">
          <a:blip r:embed="rId3">
            <a:alphaModFix/>
          </a:blip>
          <a:srcRect/>
          <a:stretch/>
        </p:blipFill>
        <p:spPr>
          <a:xfrm>
            <a:off x="8854198" y="4353679"/>
            <a:ext cx="2857500" cy="1905000"/>
          </a:xfrm>
          <a:prstGeom prst="rect">
            <a:avLst/>
          </a:prstGeom>
          <a:noFill/>
          <a:ln>
            <a:noFill/>
          </a:ln>
        </p:spPr>
      </p:pic>
      <p:pic>
        <p:nvPicPr>
          <p:cNvPr id="593" name="Google Shape;593;p8" descr="http://revel.cl/wp-content/uploads/2010/07/orquesta.jpg"/>
          <p:cNvPicPr preferRelativeResize="0"/>
          <p:nvPr/>
        </p:nvPicPr>
        <p:blipFill rotWithShape="1">
          <a:blip r:embed="rId4">
            <a:alphaModFix/>
          </a:blip>
          <a:srcRect/>
          <a:stretch/>
        </p:blipFill>
        <p:spPr>
          <a:xfrm>
            <a:off x="7581978" y="2011680"/>
            <a:ext cx="2847266" cy="21368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animEffect transition="in" filter="fade">
                                      <p:cBhvr>
                                        <p:cTn id="7" dur="2000"/>
                                        <p:tgtEl>
                                          <p:spTgt spid="5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9">
                                            <p:txEl>
                                              <p:pRg st="1" end="1"/>
                                            </p:txEl>
                                          </p:spTgt>
                                        </p:tgtEl>
                                        <p:attrNameLst>
                                          <p:attrName>style.visibility</p:attrName>
                                        </p:attrNameLst>
                                      </p:cBhvr>
                                      <p:to>
                                        <p:strVal val="visible"/>
                                      </p:to>
                                    </p:set>
                                    <p:animEffect transition="in" filter="fade">
                                      <p:cBhvr>
                                        <p:cTn id="12" dur="2000"/>
                                        <p:tgtEl>
                                          <p:spTgt spid="5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9">
                                            <p:txEl>
                                              <p:pRg st="2" end="2"/>
                                            </p:txEl>
                                          </p:spTgt>
                                        </p:tgtEl>
                                        <p:attrNameLst>
                                          <p:attrName>style.visibility</p:attrName>
                                        </p:attrNameLst>
                                      </p:cBhvr>
                                      <p:to>
                                        <p:strVal val="visible"/>
                                      </p:to>
                                    </p:set>
                                    <p:animEffect transition="in" filter="fade">
                                      <p:cBhvr>
                                        <p:cTn id="17" dur="2000"/>
                                        <p:tgtEl>
                                          <p:spTgt spid="5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9">
                                            <p:txEl>
                                              <p:pRg st="3" end="3"/>
                                            </p:txEl>
                                          </p:spTgt>
                                        </p:tgtEl>
                                        <p:attrNameLst>
                                          <p:attrName>style.visibility</p:attrName>
                                        </p:attrNameLst>
                                      </p:cBhvr>
                                      <p:to>
                                        <p:strVal val="visible"/>
                                      </p:to>
                                    </p:set>
                                    <p:animEffect transition="in" filter="fade">
                                      <p:cBhvr>
                                        <p:cTn id="22" dur="2000"/>
                                        <p:tgtEl>
                                          <p:spTgt spid="5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9">
                                            <p:txEl>
                                              <p:pRg st="4" end="4"/>
                                            </p:txEl>
                                          </p:spTgt>
                                        </p:tgtEl>
                                        <p:attrNameLst>
                                          <p:attrName>style.visibility</p:attrName>
                                        </p:attrNameLst>
                                      </p:cBhvr>
                                      <p:to>
                                        <p:strVal val="visible"/>
                                      </p:to>
                                    </p:set>
                                    <p:animEffect transition="in" filter="fade">
                                      <p:cBhvr>
                                        <p:cTn id="27" dur="2000"/>
                                        <p:tgtEl>
                                          <p:spTgt spid="5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9">
                                            <p:txEl>
                                              <p:pRg st="5" end="5"/>
                                            </p:txEl>
                                          </p:spTgt>
                                        </p:tgtEl>
                                        <p:attrNameLst>
                                          <p:attrName>style.visibility</p:attrName>
                                        </p:attrNameLst>
                                      </p:cBhvr>
                                      <p:to>
                                        <p:strVal val="visible"/>
                                      </p:to>
                                    </p:set>
                                    <p:animEffect transition="in" filter="fade">
                                      <p:cBhvr>
                                        <p:cTn id="32" dur="2000"/>
                                        <p:tgtEl>
                                          <p:spTgt spid="5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9">
                                            <p:txEl>
                                              <p:pRg st="6" end="6"/>
                                            </p:txEl>
                                          </p:spTgt>
                                        </p:tgtEl>
                                        <p:attrNameLst>
                                          <p:attrName>style.visibility</p:attrName>
                                        </p:attrNameLst>
                                      </p:cBhvr>
                                      <p:to>
                                        <p:strVal val="visible"/>
                                      </p:to>
                                    </p:set>
                                    <p:animEffect transition="in" filter="fade">
                                      <p:cBhvr>
                                        <p:cTn id="37" dur="2000"/>
                                        <p:tgtEl>
                                          <p:spTgt spid="58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9">
                                            <p:txEl>
                                              <p:pRg st="7" end="7"/>
                                            </p:txEl>
                                          </p:spTgt>
                                        </p:tgtEl>
                                        <p:attrNameLst>
                                          <p:attrName>style.visibility</p:attrName>
                                        </p:attrNameLst>
                                      </p:cBhvr>
                                      <p:to>
                                        <p:strVal val="visible"/>
                                      </p:to>
                                    </p:set>
                                    <p:animEffect transition="in" filter="fade">
                                      <p:cBhvr>
                                        <p:cTn id="42" dur="2000"/>
                                        <p:tgtEl>
                                          <p:spTgt spid="58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89">
                                            <p:txEl>
                                              <p:pRg st="8" end="8"/>
                                            </p:txEl>
                                          </p:spTgt>
                                        </p:tgtEl>
                                        <p:attrNameLst>
                                          <p:attrName>style.visibility</p:attrName>
                                        </p:attrNameLst>
                                      </p:cBhvr>
                                      <p:to>
                                        <p:strVal val="visible"/>
                                      </p:to>
                                    </p:set>
                                    <p:animEffect transition="in" filter="fade">
                                      <p:cBhvr>
                                        <p:cTn id="47" dur="2000"/>
                                        <p:tgtEl>
                                          <p:spTgt spid="58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9">
                                            <p:txEl>
                                              <p:pRg st="9" end="9"/>
                                            </p:txEl>
                                          </p:spTgt>
                                        </p:tgtEl>
                                        <p:attrNameLst>
                                          <p:attrName>style.visibility</p:attrName>
                                        </p:attrNameLst>
                                      </p:cBhvr>
                                      <p:to>
                                        <p:strVal val="visible"/>
                                      </p:to>
                                    </p:set>
                                    <p:animEffect transition="in" filter="fade">
                                      <p:cBhvr>
                                        <p:cTn id="52" dur="2000"/>
                                        <p:tgtEl>
                                          <p:spTgt spid="58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03" name="Google Shape;603;p9"/>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0" algn="l" rtl="0">
              <a:lnSpc>
                <a:spcPct val="85000"/>
              </a:lnSpc>
              <a:spcBef>
                <a:spcPts val="0"/>
              </a:spcBef>
              <a:spcAft>
                <a:spcPts val="0"/>
              </a:spcAft>
              <a:buSzPts val="1800"/>
              <a:buNone/>
            </a:pPr>
            <a:endParaRPr/>
          </a:p>
          <a:p>
            <a:pPr marL="68263" lvl="0" indent="-177800" algn="l" rtl="0">
              <a:lnSpc>
                <a:spcPct val="85000"/>
              </a:lnSpc>
              <a:spcBef>
                <a:spcPts val="975"/>
              </a:spcBef>
              <a:spcAft>
                <a:spcPts val="0"/>
              </a:spcAft>
              <a:buSzPts val="2800"/>
              <a:buChar char="»"/>
            </a:pPr>
            <a:r>
              <a:rPr lang="es-ES" sz="2800"/>
              <a:t>EVENTOS o ACCIONES  </a:t>
            </a:r>
            <a:endParaRPr/>
          </a:p>
          <a:p>
            <a:pPr marL="68263" lvl="0" indent="0" algn="l" rtl="0">
              <a:lnSpc>
                <a:spcPct val="85000"/>
              </a:lnSpc>
              <a:spcBef>
                <a:spcPts val="975"/>
              </a:spcBef>
              <a:spcAft>
                <a:spcPts val="0"/>
              </a:spcAft>
              <a:buSzPts val="2800"/>
              <a:buNone/>
            </a:pPr>
            <a:endParaRPr sz="2800"/>
          </a:p>
          <a:p>
            <a:pPr marL="68263" lvl="0" indent="-177800" algn="l" rtl="0">
              <a:lnSpc>
                <a:spcPct val="85000"/>
              </a:lnSpc>
              <a:spcBef>
                <a:spcPts val="975"/>
              </a:spcBef>
              <a:spcAft>
                <a:spcPts val="0"/>
              </a:spcAft>
              <a:buSzPts val="2800"/>
              <a:buChar char="»"/>
            </a:pPr>
            <a:r>
              <a:rPr lang="es-ES" sz="2800"/>
              <a:t>ESTADOS o CONDICIONES</a:t>
            </a:r>
            <a:endParaRPr/>
          </a:p>
          <a:p>
            <a:pPr marL="68263" lvl="0" indent="0" algn="l" rtl="0">
              <a:lnSpc>
                <a:spcPct val="85000"/>
              </a:lnSpc>
              <a:spcBef>
                <a:spcPts val="975"/>
              </a:spcBef>
              <a:spcAft>
                <a:spcPts val="0"/>
              </a:spcAft>
              <a:buSzPts val="2800"/>
              <a:buNone/>
            </a:pPr>
            <a:endParaRPr sz="2800"/>
          </a:p>
          <a:p>
            <a:pPr marL="68263" lvl="0" indent="0" algn="l" rtl="0">
              <a:lnSpc>
                <a:spcPct val="85000"/>
              </a:lnSpc>
              <a:spcBef>
                <a:spcPts val="975"/>
              </a:spcBef>
              <a:spcAft>
                <a:spcPts val="0"/>
              </a:spcAft>
              <a:buSzPts val="2800"/>
              <a:buNone/>
            </a:pPr>
            <a:endParaRPr sz="2800"/>
          </a:p>
          <a:p>
            <a:pPr marL="68263" lvl="0" indent="-177800" algn="l" rtl="0">
              <a:lnSpc>
                <a:spcPct val="85000"/>
              </a:lnSpc>
              <a:spcBef>
                <a:spcPts val="975"/>
              </a:spcBef>
              <a:spcAft>
                <a:spcPts val="0"/>
              </a:spcAft>
              <a:buSzPts val="2800"/>
              <a:buChar char="»"/>
            </a:pPr>
            <a:r>
              <a:rPr lang="es-ES" sz="2800"/>
              <a:t>Los eventos se representan como transiciones (T).  </a:t>
            </a:r>
            <a:endParaRPr/>
          </a:p>
          <a:p>
            <a:pPr marL="68263" lvl="0" indent="-177800" algn="l" rtl="0">
              <a:lnSpc>
                <a:spcPct val="85000"/>
              </a:lnSpc>
              <a:spcBef>
                <a:spcPts val="975"/>
              </a:spcBef>
              <a:spcAft>
                <a:spcPts val="0"/>
              </a:spcAft>
              <a:buSzPts val="2800"/>
              <a:buChar char="»"/>
            </a:pPr>
            <a:r>
              <a:rPr lang="es-ES" sz="2800"/>
              <a:t>Los estados se representan como lugares o sitios (P).</a:t>
            </a:r>
            <a:endParaRPr/>
          </a:p>
          <a:p>
            <a:pPr marL="68263" lvl="0" indent="0" algn="l" rtl="0">
              <a:lnSpc>
                <a:spcPct val="85000"/>
              </a:lnSpc>
              <a:spcBef>
                <a:spcPts val="975"/>
              </a:spcBef>
              <a:spcAft>
                <a:spcPts val="0"/>
              </a:spcAft>
              <a:buSzPts val="1800"/>
              <a:buNone/>
            </a:pPr>
            <a:endParaRPr/>
          </a:p>
        </p:txBody>
      </p:sp>
      <p:sp>
        <p:nvSpPr>
          <p:cNvPr id="604" name="Google Shape;604;p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05" name="Google Shape;605;p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cSld>
  <p:clrMapOvr>
    <a:masterClrMapping/>
  </p:clrMapOvr>
</p:sld>
</file>

<file path=ppt/theme/theme1.xml><?xml version="1.0" encoding="utf-8"?>
<a:theme xmlns:a="http://schemas.openxmlformats.org/drawingml/2006/main" name="2_Retrospección">
  <a:themeElements>
    <a:clrScheme name="Personalizado 1">
      <a:dk1>
        <a:srgbClr val="0C0C0C"/>
      </a:dk1>
      <a:lt1>
        <a:srgbClr val="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G I 2022 Clase 3 Requerimientos II-CU" id="{80EA9F4A-32E0-41C2-8E1F-138AC85E4AD0}" vid="{4D10B8EB-A489-4EA0-A0C0-B053C11A963B}"/>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2537</Words>
  <Application>Microsoft Office PowerPoint</Application>
  <PresentationFormat>Panorámica</PresentationFormat>
  <Paragraphs>376</Paragraphs>
  <Slides>38</Slides>
  <Notes>38</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38</vt:i4>
      </vt:variant>
    </vt:vector>
  </HeadingPairs>
  <TitlesOfParts>
    <vt:vector size="45" baseType="lpstr">
      <vt:lpstr>Arial</vt:lpstr>
      <vt:lpstr>Calibri</vt:lpstr>
      <vt:lpstr>Noto Sans Symbols</vt:lpstr>
      <vt:lpstr>Times New Roman</vt:lpstr>
      <vt:lpstr>Trebuchet MS</vt:lpstr>
      <vt:lpstr>2_Retrospección</vt:lpstr>
      <vt:lpstr>Microsoft Word Picture</vt:lpstr>
      <vt:lpstr>Ingeniería de Software I     Redes de Petri-Tablas de decisión</vt:lpstr>
      <vt:lpstr>Ingeniería de Requerimientos</vt:lpstr>
      <vt:lpstr>Técnicas de Especificación de Requerimientos</vt:lpstr>
      <vt:lpstr>Técnicas de Especificación de Requerimientos</vt:lpstr>
      <vt:lpstr> Especificación de Requerimientos –  Redes de Petri</vt:lpstr>
      <vt:lpstr>Técnicas de Especificación de Requerimientos Dinámicas</vt:lpstr>
      <vt:lpstr>Redes de Petri</vt:lpstr>
      <vt:lpstr>Redes de Petri</vt:lpstr>
      <vt:lpstr>Redes de Petri</vt:lpstr>
      <vt:lpstr>Redes de Petri</vt:lpstr>
      <vt:lpstr>Redes de Petri</vt:lpstr>
      <vt:lpstr>Redes de Petri</vt:lpstr>
      <vt:lpstr>Redes de Petri</vt:lpstr>
      <vt:lpstr>Redes de Petri</vt:lpstr>
      <vt:lpstr>Redes de Petri</vt:lpstr>
      <vt:lpstr>Redes de Petri</vt:lpstr>
      <vt:lpstr>Redes de Petri</vt:lpstr>
      <vt:lpstr>Redes de Petri</vt:lpstr>
      <vt:lpstr>Presentación de PowerPoint</vt:lpstr>
      <vt:lpstr>Redes de Petri</vt:lpstr>
      <vt:lpstr>Redes de Petri</vt:lpstr>
      <vt:lpstr>Redes de Petri</vt:lpstr>
      <vt:lpstr>Redes de Petri</vt:lpstr>
      <vt:lpstr>Ejemplos de Redes de Petri</vt:lpstr>
      <vt:lpstr>Brazo robot</vt:lpstr>
      <vt:lpstr>Brazo robot</vt:lpstr>
      <vt:lpstr>Brazo robot</vt:lpstr>
      <vt:lpstr>Brazo robot</vt:lpstr>
      <vt:lpstr>Brazo robot</vt:lpstr>
      <vt:lpstr>Ejercicio para resolver paso a paso</vt:lpstr>
      <vt:lpstr>Presentación de PowerPoint</vt:lpstr>
      <vt:lpstr>Presentación de PowerPoint</vt:lpstr>
      <vt:lpstr>Presentación de PowerPoint</vt:lpstr>
      <vt:lpstr>Presentación de PowerPoint</vt:lpstr>
      <vt:lpstr>.</vt:lpstr>
      <vt:lpstr>Presentación de PowerPoint</vt:lpstr>
      <vt:lpstr>Presentación de PowerPoint</vt:lpstr>
      <vt:lpstr>Redes de Petri – Características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     Redes de Petri-Tablas de decisión</dc:title>
  <dc:creator>Usuario</dc:creator>
  <cp:lastModifiedBy>Silvia Esponda</cp:lastModifiedBy>
  <cp:revision>1</cp:revision>
  <dcterms:modified xsi:type="dcterms:W3CDTF">2022-09-21T14:41:46Z</dcterms:modified>
</cp:coreProperties>
</file>