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80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968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939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636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998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71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015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905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005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660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476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8041-66E2-45B1-8F8D-0880E3A0FB4A}" type="datetimeFigureOut">
              <a:rPr lang="es-AR" smtClean="0"/>
              <a:t>6/10/2019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83B9-B827-4864-9111-9E8093622EC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406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5955"/>
          </a:xfrm>
          <a:prstGeom prst="rect">
            <a:avLst/>
          </a:prstGeom>
        </p:spPr>
      </p:pic>
      <p:sp>
        <p:nvSpPr>
          <p:cNvPr id="6" name="5 Rectángulo redondeado"/>
          <p:cNvSpPr/>
          <p:nvPr/>
        </p:nvSpPr>
        <p:spPr>
          <a:xfrm>
            <a:off x="1691680" y="188640"/>
            <a:ext cx="5703118" cy="1224136"/>
          </a:xfrm>
          <a:prstGeom prst="roundRect">
            <a:avLst/>
          </a:prstGeom>
          <a:solidFill>
            <a:schemeClr val="tx1">
              <a:alpha val="48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907704" y="188640"/>
            <a:ext cx="5400600" cy="187220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TP 2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Enterprise Service Bus</a:t>
            </a:r>
            <a:br>
              <a:rPr lang="en-US" sz="4000" b="1" dirty="0" smtClean="0">
                <a:solidFill>
                  <a:schemeClr val="bg1"/>
                </a:solidFill>
              </a:rPr>
            </a:br>
            <a:endParaRPr lang="es-AR" sz="4000" b="1" dirty="0">
              <a:solidFill>
                <a:schemeClr val="bg1"/>
              </a:solidFill>
            </a:endParaRP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661248"/>
            <a:ext cx="1595757" cy="1103197"/>
          </a:xfrm>
          <a:prstGeom prst="rect">
            <a:avLst/>
          </a:prstGeom>
        </p:spPr>
      </p:pic>
      <p:sp>
        <p:nvSpPr>
          <p:cNvPr id="8" name="7 CuadroTexto"/>
          <p:cNvSpPr txBox="1"/>
          <p:nvPr/>
        </p:nvSpPr>
        <p:spPr>
          <a:xfrm>
            <a:off x="107504" y="1556792"/>
            <a:ext cx="8928992" cy="3970318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Universidad: Cuenca Del Plata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Facultad</a:t>
            </a:r>
            <a:r>
              <a:rPr lang="en-US" sz="2800" b="1" dirty="0" smtClean="0">
                <a:solidFill>
                  <a:schemeClr val="bg1"/>
                </a:solidFill>
              </a:rPr>
              <a:t>: </a:t>
            </a:r>
            <a:r>
              <a:rPr lang="en-US" sz="2800" b="1" dirty="0" err="1" smtClean="0">
                <a:solidFill>
                  <a:schemeClr val="bg1"/>
                </a:solidFill>
              </a:rPr>
              <a:t>Ingenieria</a:t>
            </a:r>
            <a:r>
              <a:rPr lang="en-US" sz="2800" b="1" dirty="0" smtClean="0">
                <a:solidFill>
                  <a:schemeClr val="bg1"/>
                </a:solidFill>
              </a:rPr>
              <a:t> en </a:t>
            </a:r>
            <a:r>
              <a:rPr lang="en-US" sz="2800" b="1" dirty="0" err="1" smtClean="0">
                <a:solidFill>
                  <a:schemeClr val="bg1"/>
                </a:solidFill>
              </a:rPr>
              <a:t>sistemas</a:t>
            </a:r>
            <a:r>
              <a:rPr lang="en-US" sz="2800" b="1" dirty="0" smtClean="0">
                <a:solidFill>
                  <a:schemeClr val="bg1"/>
                </a:solidFill>
              </a:rPr>
              <a:t> de la </a:t>
            </a:r>
            <a:r>
              <a:rPr lang="en-US" sz="2800" b="1" dirty="0" err="1" smtClean="0">
                <a:solidFill>
                  <a:schemeClr val="bg1"/>
                </a:solidFill>
              </a:rPr>
              <a:t>informacion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Profesor</a:t>
            </a:r>
            <a:r>
              <a:rPr lang="en-US" sz="2800" b="1" dirty="0" smtClean="0">
                <a:solidFill>
                  <a:schemeClr val="bg1"/>
                </a:solidFill>
              </a:rPr>
              <a:t>: Jose Fernandez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err="1" smtClean="0">
                <a:solidFill>
                  <a:schemeClr val="bg1"/>
                </a:solidFill>
              </a:rPr>
              <a:t>Alumno</a:t>
            </a:r>
            <a:r>
              <a:rPr lang="en-US" sz="2800" b="1" dirty="0" smtClean="0">
                <a:solidFill>
                  <a:schemeClr val="bg1"/>
                </a:solidFill>
              </a:rPr>
              <a:t>: Schleicher </a:t>
            </a:r>
            <a:r>
              <a:rPr lang="en-US" sz="2800" b="1" dirty="0" err="1" smtClean="0">
                <a:solidFill>
                  <a:schemeClr val="bg1"/>
                </a:solidFill>
              </a:rPr>
              <a:t>Leonel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A</a:t>
            </a:r>
            <a:r>
              <a:rPr lang="es-AR" sz="2800" b="1" dirty="0" err="1" smtClean="0">
                <a:solidFill>
                  <a:schemeClr val="bg1"/>
                </a:solidFill>
              </a:rPr>
              <a:t>ño</a:t>
            </a:r>
            <a:r>
              <a:rPr lang="en-US" sz="2800" b="1" dirty="0" smtClean="0">
                <a:solidFill>
                  <a:schemeClr val="bg1"/>
                </a:solidFill>
              </a:rPr>
              <a:t>: 2019</a:t>
            </a:r>
            <a:endParaRPr lang="es-A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1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endParaRPr lang="es-AR" dirty="0" smtClean="0"/>
          </a:p>
          <a:p>
            <a:pPr marL="457200" indent="-457200">
              <a:buFont typeface="Arial" charset="0"/>
              <a:buChar char="•"/>
            </a:pPr>
            <a:endParaRPr lang="es-AR" dirty="0"/>
          </a:p>
          <a:p>
            <a:pPr marL="457200" indent="-457200">
              <a:buFont typeface="Arial" charset="0"/>
              <a:buChar char="•"/>
            </a:pPr>
            <a:endParaRPr lang="es-AR" dirty="0" smtClean="0"/>
          </a:p>
          <a:p>
            <a:pPr marL="457200" indent="-457200">
              <a:buFont typeface="Arial" charset="0"/>
              <a:buChar char="•"/>
            </a:pPr>
            <a:r>
              <a:rPr lang="es-AR" dirty="0" err="1" smtClean="0"/>
              <a:t>greater</a:t>
            </a:r>
            <a:r>
              <a:rPr lang="es-AR" dirty="0" smtClean="0"/>
              <a:t> </a:t>
            </a:r>
            <a:r>
              <a:rPr lang="es-AR" dirty="0" err="1" smtClean="0"/>
              <a:t>complexity</a:t>
            </a:r>
            <a:endParaRPr lang="es-AR" dirty="0" smtClean="0"/>
          </a:p>
          <a:p>
            <a:pPr marL="457200" indent="-457200">
              <a:buFont typeface="Arial" charset="0"/>
              <a:buChar char="•"/>
            </a:pPr>
            <a:r>
              <a:rPr lang="es-AR" dirty="0" err="1" smtClean="0"/>
              <a:t>Rigid</a:t>
            </a:r>
            <a:r>
              <a:rPr lang="es-AR" dirty="0" smtClean="0"/>
              <a:t> </a:t>
            </a:r>
            <a:r>
              <a:rPr lang="es-AR" dirty="0" err="1" smtClean="0"/>
              <a:t>design</a:t>
            </a:r>
            <a:r>
              <a:rPr lang="es-AR" dirty="0" smtClean="0"/>
              <a:t>, </a:t>
            </a:r>
            <a:r>
              <a:rPr lang="es-AR" dirty="0" err="1" smtClean="0"/>
              <a:t>not</a:t>
            </a:r>
            <a:r>
              <a:rPr lang="es-AR" dirty="0" smtClean="0"/>
              <a:t> </a:t>
            </a:r>
            <a:r>
              <a:rPr lang="es-AR" dirty="0" err="1" smtClean="0"/>
              <a:t>very</a:t>
            </a:r>
            <a:r>
              <a:rPr lang="es-AR" dirty="0" smtClean="0"/>
              <a:t> flexible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changes</a:t>
            </a:r>
            <a:r>
              <a:rPr lang="es-AR" dirty="0" smtClean="0"/>
              <a:t> and </a:t>
            </a:r>
            <a:r>
              <a:rPr lang="es-AR" dirty="0" err="1" smtClean="0"/>
              <a:t>difficult</a:t>
            </a:r>
            <a:r>
              <a:rPr lang="es-AR" dirty="0" smtClean="0"/>
              <a:t> </a:t>
            </a:r>
            <a:r>
              <a:rPr lang="es-AR" dirty="0" err="1" smtClean="0"/>
              <a:t>to</a:t>
            </a:r>
            <a:r>
              <a:rPr lang="es-AR" dirty="0" smtClean="0"/>
              <a:t> </a:t>
            </a:r>
            <a:r>
              <a:rPr lang="es-AR" dirty="0" err="1" smtClean="0"/>
              <a:t>maintain</a:t>
            </a:r>
            <a:endParaRPr lang="es-AR" dirty="0" smtClean="0"/>
          </a:p>
          <a:p>
            <a:pPr marL="457200" indent="-457200">
              <a:buFont typeface="Arial" charset="0"/>
              <a:buChar char="•"/>
            </a:pPr>
            <a:r>
              <a:rPr lang="es-AR" dirty="0" err="1" smtClean="0"/>
              <a:t>high</a:t>
            </a:r>
            <a:r>
              <a:rPr lang="es-AR" dirty="0" smtClean="0"/>
              <a:t> </a:t>
            </a:r>
            <a:r>
              <a:rPr lang="es-AR" dirty="0" err="1" smtClean="0"/>
              <a:t>coupling</a:t>
            </a:r>
            <a:endParaRPr lang="es-AR" dirty="0" smtClean="0"/>
          </a:p>
          <a:p>
            <a:r>
              <a:rPr lang="en-US" dirty="0" err="1" smtClean="0"/>
              <a:t>Secutiry</a:t>
            </a:r>
            <a:r>
              <a:rPr lang="en-US" dirty="0" smtClean="0"/>
              <a:t> of the information. </a:t>
            </a:r>
            <a:r>
              <a:rPr lang="en-US" dirty="0"/>
              <a:t>D</a:t>
            </a:r>
            <a:r>
              <a:rPr lang="en-US" dirty="0" smtClean="0"/>
              <a:t>isparity between app (</a:t>
            </a:r>
            <a:r>
              <a:rPr lang="en-US" dirty="0" err="1" smtClean="0"/>
              <a:t>comunication</a:t>
            </a:r>
            <a:r>
              <a:rPr lang="en-US" dirty="0" smtClean="0"/>
              <a:t> and vulnerability problems)</a:t>
            </a:r>
            <a:endParaRPr lang="es-A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57969"/>
            <a:ext cx="33051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2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3439005" cy="356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06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Features/Advantages</a:t>
            </a:r>
            <a:endParaRPr lang="es-AR" dirty="0"/>
          </a:p>
        </p:txBody>
      </p:sp>
      <p:sp>
        <p:nvSpPr>
          <p:cNvPr id="4" name="3 Marcador de contenido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*Gateway to the world</a:t>
            </a:r>
          </a:p>
          <a:p>
            <a:r>
              <a:rPr lang="en-US" dirty="0" smtClean="0"/>
              <a:t>*</a:t>
            </a:r>
            <a:r>
              <a:rPr lang="es-AR" dirty="0" err="1"/>
              <a:t>T</a:t>
            </a:r>
            <a:r>
              <a:rPr lang="es-AR" dirty="0" err="1" smtClean="0"/>
              <a:t>ransport</a:t>
            </a:r>
            <a:r>
              <a:rPr lang="es-AR" dirty="0" smtClean="0"/>
              <a:t> </a:t>
            </a:r>
            <a:r>
              <a:rPr lang="es-AR" dirty="0" err="1"/>
              <a:t>protocol</a:t>
            </a:r>
            <a:r>
              <a:rPr lang="es-AR" dirty="0"/>
              <a:t> </a:t>
            </a:r>
            <a:r>
              <a:rPr lang="es-AR" dirty="0" err="1" smtClean="0"/>
              <a:t>conversion</a:t>
            </a:r>
            <a:endParaRPr lang="es-AR" dirty="0" smtClean="0"/>
          </a:p>
          <a:p>
            <a:r>
              <a:rPr lang="en-US" dirty="0" smtClean="0"/>
              <a:t>*</a:t>
            </a:r>
            <a:r>
              <a:rPr lang="es-AR" dirty="0" err="1"/>
              <a:t>T</a:t>
            </a:r>
            <a:r>
              <a:rPr lang="es-AR" dirty="0" err="1" smtClean="0"/>
              <a:t>ransform</a:t>
            </a:r>
            <a:r>
              <a:rPr lang="es-AR" dirty="0" smtClean="0"/>
              <a:t> </a:t>
            </a:r>
            <a:r>
              <a:rPr lang="es-AR" dirty="0" err="1"/>
              <a:t>message</a:t>
            </a:r>
            <a:r>
              <a:rPr lang="es-AR" dirty="0"/>
              <a:t> </a:t>
            </a:r>
            <a:r>
              <a:rPr lang="es-AR" dirty="0" err="1" smtClean="0"/>
              <a:t>format</a:t>
            </a:r>
            <a:r>
              <a:rPr lang="es-AR" dirty="0" smtClean="0"/>
              <a:t> (XML </a:t>
            </a:r>
            <a:r>
              <a:rPr lang="es-AR" dirty="0" err="1" smtClean="0"/>
              <a:t>to</a:t>
            </a:r>
            <a:r>
              <a:rPr lang="es-AR" dirty="0" smtClean="0"/>
              <a:t> JSON)</a:t>
            </a:r>
          </a:p>
          <a:p>
            <a:r>
              <a:rPr lang="en-US" dirty="0" smtClean="0"/>
              <a:t>*Protect </a:t>
            </a:r>
            <a:r>
              <a:rPr lang="en-US" dirty="0"/>
              <a:t>services from unauthorized </a:t>
            </a:r>
            <a:r>
              <a:rPr lang="en-US" dirty="0" smtClean="0"/>
              <a:t>access</a:t>
            </a:r>
          </a:p>
          <a:p>
            <a:r>
              <a:rPr lang="en-US" dirty="0" smtClean="0"/>
              <a:t>*</a:t>
            </a:r>
            <a:r>
              <a:rPr lang="es-AR" dirty="0" err="1" smtClean="0"/>
              <a:t>Monitoring</a:t>
            </a:r>
            <a:r>
              <a:rPr lang="es-AR" dirty="0" smtClean="0"/>
              <a:t> (responses times, </a:t>
            </a:r>
            <a:r>
              <a:rPr lang="es-AR" dirty="0" err="1" smtClean="0"/>
              <a:t>number</a:t>
            </a:r>
            <a:r>
              <a:rPr lang="es-AR" dirty="0" smtClean="0"/>
              <a:t> </a:t>
            </a:r>
            <a:r>
              <a:rPr lang="es-AR" dirty="0"/>
              <a:t>of </a:t>
            </a:r>
            <a:r>
              <a:rPr lang="es-AR" dirty="0" err="1"/>
              <a:t>executions</a:t>
            </a:r>
            <a:r>
              <a:rPr lang="es-AR" b="1" dirty="0" smtClean="0"/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856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sz="6000" dirty="0" err="1" smtClean="0"/>
              <a:t>Disadvantages</a:t>
            </a:r>
            <a:endParaRPr lang="es-AR" sz="6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</a:t>
            </a:r>
            <a:r>
              <a:rPr lang="es-AR" dirty="0" smtClean="0"/>
              <a:t>ingle </a:t>
            </a:r>
            <a:r>
              <a:rPr lang="es-AR" dirty="0" err="1"/>
              <a:t>point</a:t>
            </a:r>
            <a:r>
              <a:rPr lang="es-AR" dirty="0"/>
              <a:t> of </a:t>
            </a:r>
            <a:r>
              <a:rPr lang="es-AR" dirty="0" err="1" smtClean="0"/>
              <a:t>failure</a:t>
            </a:r>
            <a:endParaRPr lang="es-AR" dirty="0" smtClean="0"/>
          </a:p>
          <a:p>
            <a:r>
              <a:rPr lang="es-AR" dirty="0" err="1"/>
              <a:t>D</a:t>
            </a:r>
            <a:r>
              <a:rPr lang="es-AR" dirty="0" err="1" smtClean="0"/>
              <a:t>ecrease</a:t>
            </a:r>
            <a:r>
              <a:rPr lang="es-AR" dirty="0" smtClean="0"/>
              <a:t> in </a:t>
            </a:r>
            <a:r>
              <a:rPr lang="es-AR" dirty="0" err="1" smtClean="0"/>
              <a:t>communication</a:t>
            </a:r>
            <a:r>
              <a:rPr lang="es-AR" dirty="0" smtClean="0"/>
              <a:t> performance</a:t>
            </a:r>
          </a:p>
          <a:p>
            <a:r>
              <a:rPr lang="en-US" dirty="0" smtClean="0"/>
              <a:t>Cost of license</a:t>
            </a:r>
          </a:p>
          <a:p>
            <a:r>
              <a:rPr lang="en-US" dirty="0" smtClean="0"/>
              <a:t>Vendor locking</a:t>
            </a:r>
          </a:p>
          <a:p>
            <a:r>
              <a:rPr lang="en-US" dirty="0" smtClean="0"/>
              <a:t>Find qualified staff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35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i="1" dirty="0" err="1"/>
              <a:t>OpenESB</a:t>
            </a:r>
            <a:r>
              <a:rPr lang="es-AR" i="1" dirty="0"/>
              <a:t> implementación en Java.</a:t>
            </a:r>
            <a:br>
              <a:rPr lang="es-AR" i="1" dirty="0"/>
            </a:br>
            <a:r>
              <a:rPr lang="es-AR" i="1" dirty="0"/>
              <a:t>Oracle ESB</a:t>
            </a:r>
            <a:br>
              <a:rPr lang="es-AR" i="1" dirty="0"/>
            </a:br>
            <a:r>
              <a:rPr lang="es-AR" i="1" dirty="0"/>
              <a:t>Oracle </a:t>
            </a:r>
            <a:r>
              <a:rPr lang="es-AR" i="1" dirty="0" err="1"/>
              <a:t>Service</a:t>
            </a:r>
            <a:r>
              <a:rPr lang="es-AR" i="1" dirty="0"/>
              <a:t> Bus (BEA </a:t>
            </a:r>
            <a:r>
              <a:rPr lang="es-AR" i="1" dirty="0" err="1"/>
              <a:t>AquaLogic</a:t>
            </a:r>
            <a:r>
              <a:rPr lang="es-AR" i="1" dirty="0"/>
              <a:t> </a:t>
            </a:r>
            <a:r>
              <a:rPr lang="es-AR" i="1" dirty="0" err="1"/>
              <a:t>Service</a:t>
            </a:r>
            <a:r>
              <a:rPr lang="es-AR" i="1" dirty="0"/>
              <a:t> Bus)</a:t>
            </a:r>
            <a:br>
              <a:rPr lang="es-AR" i="1" dirty="0"/>
            </a:br>
            <a:r>
              <a:rPr lang="es-AR" i="1" dirty="0"/>
              <a:t>Microsoft BizTalk Server</a:t>
            </a:r>
            <a:br>
              <a:rPr lang="es-AR" i="1" dirty="0"/>
            </a:br>
            <a:r>
              <a:rPr lang="es-AR" i="1" dirty="0"/>
              <a:t>Windows </a:t>
            </a:r>
            <a:r>
              <a:rPr lang="es-AR" i="1" dirty="0" err="1"/>
              <a:t>Azure</a:t>
            </a:r>
            <a:r>
              <a:rPr lang="es-AR" i="1" dirty="0"/>
              <a:t> </a:t>
            </a:r>
            <a:r>
              <a:rPr lang="es-AR" i="1" dirty="0" err="1"/>
              <a:t>Service</a:t>
            </a:r>
            <a:r>
              <a:rPr lang="es-AR" i="1" dirty="0"/>
              <a:t> Bus</a:t>
            </a:r>
            <a:br>
              <a:rPr lang="es-AR" i="1" dirty="0"/>
            </a:br>
            <a:r>
              <a:rPr lang="es-AR" i="1" dirty="0"/>
              <a:t>IBM </a:t>
            </a:r>
            <a:r>
              <a:rPr lang="es-AR" i="1" dirty="0" err="1"/>
              <a:t>WebSphere</a:t>
            </a:r>
            <a:r>
              <a:rPr lang="es-AR" i="1" dirty="0"/>
              <a:t> </a:t>
            </a:r>
            <a:r>
              <a:rPr lang="es-AR" i="1" dirty="0" smtClean="0"/>
              <a:t>ESB</a:t>
            </a:r>
          </a:p>
          <a:p>
            <a:pPr marL="0" indent="0">
              <a:buNone/>
            </a:pPr>
            <a:r>
              <a:rPr lang="en-US" i="1" dirty="0" smtClean="0"/>
              <a:t>WSO2</a:t>
            </a:r>
            <a:endParaRPr lang="es-AR" i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80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s-A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8229600" cy="4405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3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4708</TotalTime>
  <Words>115</Words>
  <Application>Microsoft Office PowerPoint</Application>
  <PresentationFormat>Presentación en pantalla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TP 2 Enterprise Service Bus </vt:lpstr>
      <vt:lpstr>Presentación de PowerPoint</vt:lpstr>
      <vt:lpstr>Presentación de PowerPoint</vt:lpstr>
      <vt:lpstr>Features/Advantages</vt:lpstr>
      <vt:lpstr> Disadvantages</vt:lpstr>
      <vt:lpstr>Providers</vt:lpstr>
      <vt:lpstr>Example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Service BUS</dc:title>
  <dc:creator>Juan Carlos</dc:creator>
  <cp:lastModifiedBy>Juan Carlos</cp:lastModifiedBy>
  <cp:revision>20</cp:revision>
  <dcterms:created xsi:type="dcterms:W3CDTF">2019-10-06T19:13:55Z</dcterms:created>
  <dcterms:modified xsi:type="dcterms:W3CDTF">2019-10-10T01:42:11Z</dcterms:modified>
</cp:coreProperties>
</file>