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830"/>
    <a:srgbClr val="E0433D"/>
    <a:srgbClr val="D74439"/>
    <a:srgbClr val="F06B3E"/>
    <a:srgbClr val="F43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8:42.918"/>
    </inkml:context>
    <inkml:brush xml:id="br0">
      <inkml:brushProperty name="width" value="0.05" units="cm"/>
      <inkml:brushProperty name="height" value="0.05" units="cm"/>
      <inkml:brushProperty name="color" value="#385723"/>
    </inkml:brush>
  </inkml:definitions>
  <inkml:trace contextRef="#ctx0" brushRef="#br0">4 1002 24575,'0'19'0,"0"4"0,0 12 0,0 28 0,-4 13 0,5-25 0,1 3-297,1-1 0,0 0 297,7 41 0,-2-40 0,1 0 0,4 28 147,-3-13-147,1-7 0,-8-33 0,4 3 0,-4-26 0,-1-90 0,-2 22 0,0-6-906,0 5 0,0-5 1,0-2 905,0-10 0,0-3 0,0 0 0,0-3 0,0-1 0,0 3 0,0 10 0,0 3 0,0-2 0,0-13 0,0-1 0,0 11-460,0 21 0,0 2 460,0-29 0,0 3 0,4 1 0,7-20 0,-2 50 0,12 16 0,-8 47 0,19 70 0,-14-22 0,0 8-283,-2 1 0,1 6 0,-1 3 283,3 14 0,-1 3 0,-1-2 0,-2-11 0,-2-2 0,0 4 0,1-8 0,0 5 0,1-3 0,-3-6 0,1 17 0,-1-5-271,5 9 0,1-3 271,-8-21 0,0-6-190,-1-16 0,-1-1 190,0 7 0,-1-3 0,11 19 0,-10-39 3618,5-25-3618,-7-46 0,-4-25 0,3-11 0,-1-6-248,-1 13 0,-1-3 1,0 0 247,0 3 0,1 1 0,-2-1 0,-1-2 0,0 0 0,0 4 0,2 1 0,0 0-325,0-24 1,1 3 324,2-10 0,-1 27 0,1 4 0,0 5 0,4 12 0,6 140 0,-6-14 0,0 8-1300,-3-24 0,0 2 0,0 7 1300,0 17 0,0 13 0,-1-1 0,-1-9 0,-1-16 0,-1-7 0,0 5 0,0 2 0,1 6 0,-1-3 0,-1-9 498,-1 1 0,0-7-498,0 0 0,0-3 0,-2-9 0,0-1 0,-2 14 0,-1-5 913,-3-4-913,-1-63 0,5-41 0,6-24 0,-2 0 0,0-8 0,0 0-972,0 4 0,0 0 0,0-4 972,0 2 0,0-6 0,0 2 0,0 7 0,0-19 0,0 6 1116,0-14 0,0 4-1116,0 27 0,0 4 0,0-2 0,0 2 419,0 11 1,0 3-420,2-31 0,2 104 0,4 61 0,-5-9 0,-1 9 162,-1-14 1,1 5 0,-1 1-163,0 8 0,-1 1 0,-1-2 0,1 20 0,0-5 177,0-12 0,0-5-177,0-18 0,0-5-240,0 23 240,-2-19 0,0-10 0,1-33 0,-3-86 0,4 13 0,0-11 52,0-4 0,0-8 1,0 1-53,0 6 0,0 1 0,0 2 0,0-22 0,0 5 129,0 9 1,0 7-130,0-29 45,0 16-45,0 11 0,0 53 0,0 82 0,0 1 0,0 10 75,1 21 0,-2 5-75,-1-28 0,-2 1 0,0-3 0,-1 21 0,-1-5 9,-3-13 1,-2-4-10,2-15 0,0-5 157,-7 29-157,-5 12 0,9-49 0,1-72 0,8-23 0,4-13 88,-1-13 1,0-8-89,0 6 0,0-5 0,0 6 0,0-1 0,0 4-154,0-11 0,0 3 154,0 27 0,0 4-322,0-27 322,2 23 0,0 5 0,1 10 0,2 39 0,-3 88 0,-2-6 0,0 7 386,0 13 1,0 2-387,-2-11 0,-1-3 0,2-14 0,-2-3 398,-3-8 0,-2-5-398,-4 19 0,4-12 0,-3-14 405,2-41-405,1-70 0,7-19 0,2-12-907,-1 0 0,0-1 907,0 2 0,0 6 0,1 32 0,2 4 734,1-7 1,1 3-735,8-22 0,1-19 429,-4 57-429,-6 12 0,-2 86 0,-2 32 0,0-14 0,0 3 535,-2-11 1,0-1-536,0-4 0,-1-3 0,-9 35 102,-1-21-102,0 10 0,3-42 0,6-24 0,2-99 0,2-17-791,-1 27 1,2-4 790,3-1 0,1 4 0,1-23 173,3 33 1,0 2-174,3-4 300,1-13-300,-4 44 0,-5 43 0,-2 50 0,-3-5 0,-2 4 0,-5 33 0,-5 1 0,-2-29 1639,1-12-1639,-2 12 593,8-33-593,1-6 0,7-56 0,0-5 0,0-40 0,7 17 0,-2-10 0,8 18 0,-5 5 0,1 14 0,-4 10 0,-2 27 0,0 9 0,-3 14 0,-3 5 0,0-9 0,-3-1 0,0-4 0,4-7 0,-3-2 0,5-3 0,-2-3 0,0-2 0,1 2 0,0-10 0,1-4 0,0-4 0,0-4 0,0 8 0,0 0 0,0 7 0,0 34 0,-4 22 0,-1 22 0,-5-6 0,-1 2-900,0 14 900,-1-7 0,-1-2 0,1-13 0,-1 30 0,0-50 0,5 4 0,0-20 0,4-37 0,2-39 0,2 0 0,0-8-343,0-20 0,0-2 343,0 7 0,0 0 0,2-17 0,1 5 0,1-6-235,1 28 0,0 3 235,2 0 0,1-9 0,-4 19 0,-1 65 0,-3 25 0,0 9 0,0 7 303,0 11 0,0 0-303,-3-12 0,-2 0 0,-2 15 0,-1-4 0,-6 3 218,4-20 0,-1-2-218,0 1 0,-1 8 0,5-25 0,4-19 0,3-38 240,0-23 0,0 7 1,0 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23.931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24.348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25.260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213 0 24575,'0'48'0,"0"3"0,0-6 0,0 9 0,0 7 0,0 5 0,0-14 0,0 0 0,0 14 0,-1-11 0,-2 2-408,-2 15 408,-1-21 0,-1 2 0,1-3 0,-2-1 0,-3 4 0,0-1 0,-8 46 0,-2-6 0,3-2 0,5-11 0,-2-2 0,3-10 0,0-2 0,-2-10 0,9-9 0,-4-3 0,5-7 0,-2-1 0,2-14 0,1-7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26.821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2638 1 24575,'0'39'0,"0"2"0,0-10 0,0 17 0,0-1 0,-12 24 0,2 2 0,-6-4 0,-3 6 0,6-13 0,-10 10 0,3-6 0,-3 0 0,-3-6 0,2 5 0,-22 11 0,11-5-331,7-27 1,-2 0 330,-20 24-203,11-3 203,-12-1 0,19-10 0,-20 4 0,4 1 0,-5-7 0,-19 12 0,11-4-475,16-26 1,-1 1 474,5-2 0,0 1 0,-7 3 0,0 2 0,-1 5 0,0 1 0,-5 4 0,2-1 0,12-7 0,0 0 0,-7 4 0,1-1 0,-16 22 0,10-14 0,-2 1 0,15-13 0,0-1 0,-2 2 0,-1 1 0,-6 1 0,3-3 0,-16 14 0,12-13 0,-2 0 0,10-7 0,1-1 0,-4 2 0,1-1-434,-28 23 434,29-21 0,0-1 0,-20 11 0,-9 18 0,6-14 608,23-12-608,4-3 48,24-15 1,3-6 0,11-4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8:47.514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00.198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389 5047 9282,'0'-66'0,"0"-6"983,0-7 0,0-5 0,0 10 0,0 20 0,0 2 0,0 19 0,0-11 0,0 9 0,0 7 0,0 2 0,0 7 0,0-11 0,0 2 0,0 0 0,0 2-435,0 10-548,0 0 0,0 3 0,0 6 0,0 56 0,0 6 0,0 5 0,0 9-492,0 3 0,0 3 0,0 19 0,0 5 164,0-26 0,0 1 0,0 1 0,0 7 0,0 2 0,0 0 0,0 1 0,0 0 0,0-3 62,0 15 1,0-5 1,0-8 0,0-9 264,0-2 0,0-13 0,0-2 0,3 6 0,-2 34 0,4-72 983,-5-23-86,2-62-897,-2 11 0,0-8-217,0-19 0,0-11 1,0-2 216,0-1 0,0-1 0,0-2 0,1-5 0,-1-2 0,-1-2-246,0 22 0,0-2 0,-1 1 0,0 2-82,-2-14 0,-1 2 0,-1-2 82,0 14 0,-1-2 0,0 1 0,0 4-82,0-2 0,0 3 0,-1 2 44,-3-5 0,-2 1 0,3 11-59,-1-20 343,-1 16 0,0 2 0,3 1 983,-6-14 0,7 33 0,1 12 0,3 20 0,1 5 0,1 47 0,0 11-492,2 5 1,0 7-266,0-3 1,0 3-227,0 18 0,0 4 0,0 5 0,0-2 0,2-12 0,0 0 0,0 17 0,2-1 0,0-24 0,2-2 0,-2-4 0,1-1-60,-1-2 0,1-5 60,2 7 0,1 0 0,-2-14 0,-2-23 0,-2-4 983,-2-71-414,0-9-569,1 2 0,-2-6-473,-3-2 0,-1 2 473,2 11 0,0 0 0,-4-17 0,-1 0 0,0 17 0,2 2 0,-1-42-306,-5-3 306,7 41 0,-3-6 0,4 14 0,-1 19 0,4 11 0,-4 5 983,5 7-906,-2 50 246,2 0-323,0 50 0,-4-14-547,3 13 547,-3 1 0,4-1 0,0-20 0,0 3 0,0-27 0,0 8 0,0-15 0,0-12 0,0-6 547,0-11-547,0-2 0,0-1 0,-2-1 0,0 4 0,-3-3 0,1 1 0,-4-4 0,-1-6 0,-1-10 0,1-3 0,6-4 0,-2-1 0,4-1 0,-4 1 0,5-3 0,-3 5 0,3 1 0,-2 1 0,1 5 0,-1 0 0,2 1 0,-2 0 0,2-1 0,-2-1 0,2 2 0,0-2 0,0 1 0,0-1 0,0 1 0,0-2 0,0 2 0,0-5 0,0 5 0,0-5 0,0 4 0,0-1 0,0 0 0,0 2 0,0-5 0,0 2 0,0-3 0,0 1 0,0-1 0,0-3 0,-3 3 0,3-6 0,-3 2 0,1 1 0,2-3 0,-5 5 0,4-4 0,-3 4 0,3-5 0,-4 3 0,5-4 0,-6 0 0,6 1 0,-5-1 0,4 0 0,-1 4 0,-1 0 0,3 0 0,-3 3 0,1-3 0,1 0 0,-1 3 0,2-6 0,0 2 0,0 1 0,0-3 0,0 5 0,0-5 0,0 9 0,0-5 0,0 7 0,0-3 0,0 3 0,0-4 0,0 1 0,0-2 0,0-1 0,0 4 0,0 1 0,0-1 0,0 3 0,2 0 0,-2 1 0,2 0 0,-2-3 0,0 0 0,0 1 0,0-2 0,0 3 0,0-2 0,0 2 0,0-2 0,0 2 0,0-2 0,0 2 0,0-2 0,0 2 0,-2-2 0,2-1 0,-2 0 0,-1 0 0,3-1 0,-2 3 0,2-1 0,-2 3 0,1 1 0,-1-3 0,0 39 0,2-20 0,-2 29 0,2-25 0,0 0 0,0-2 0,0 0 0,0-1 0,0-2 0,0 7 0,0-6 0,0 5 0,0-6 0,0 3 0,-5-1 0,4 2 0,-3-1 0,4-1 0,0 0 0,0 3 0,0 1 0,0 1 0,0-1 0,0-4 0,0 0 0,0 1 0,-2 2 0,1-2 0,-1 2 0,2-2 0,0 2 0,0-2 0,0 2 0,0-2 0,-2-1 0,1 1 0,-1-1 0,2 1 0,0-1 0,0 1 0,0-1 0,0 1 0,0-1 0,0 3 0,0-2 0,0 3 0,0-1 0,0 1 0,0 2 0,0 1 0,0-1 0,0 1 0,0-1 0,0-2 0,0 2 0,0-2 0,0 3 0,0 2 0,0-1 0,0 1 0,0 11 0,0-10 0,0 10 0,0-14 0,0 4 0,0-3 0,0 3 0,0 0 0,0-3 0,0 3 0,0-4 0,0 1 0,0-1 0,0 1 0,0-3 0,0 2 0,0-5 0,0 5 0,0-2 0,0 2 0,0 1 0,0-1 0,0 1 0,0-3 0,0 9 0,0-11 0,2 11 0,-1-12 0,1 5 0,1-2 0,-3 6 0,5 0 0,-4 4 0,1 0 0,-2 3 0,3-3 0,-3 7 0,3-6 0,-3 2 0,0-4 0,0-2 0,2-1 0,-1-4 0,1 1 0,0-1 0,-1 1 0,3 4 0,-3-4 0,1 4 0,-2-7 0,0 2 0,0-2 0,0-1 0,2 1 0,-1-4 0,1-2 0,-2 4 0,3-41 0,-3 14 0,6-37 0,-5 21 0,2-7 0,-3 4 0,3-5 0,-3-8 0,3 13 0,-3-12 0,0 15 0,0-7 0,0 3 0,0 2 0,0 3 0,0 0 0,0 4 0,0-3 0,0 7 0,0-4 0,0 1 0,0 3 0,0-7 0,0 3 0,0 0 0,0-3 0,0 3 0,0-4 0,0 0 0,0 1 0,0-1 0,0-6 0,0 8 0,0-4 0,0 10 0,0 1 0,0 2 0,0-2 0,0 3 0,0-1 0,0-2 0,0 3 0,0-1 0,0-2 0,0 3 0,0-4 0,0 0 0,0-3 0,0 2 0,0-2 0,0 7 0,0-3 0,0 5 0,-2-5 0,1 6 0,-1-7 0,2 9 0,0-2 0,0 8 0,0-3 0,-2 2 0,1-1 0,-3 0 0,4 3 0,-2-2 0,0-2 0,1 4 0,-1-4 0,1 2 0,0 2 0,-1-5 0,0 4 0,0 0 0,-1 31 0,1-7 0,2 21 0,0-18 0,0-4 0,0 1 0,0-3 0,0-1 0,0 0 0,0-4 0,0 4 0,0-5 0,0 2 0,0 1 0,0 2 0,0-2 0,0 8 0,0-4 0,0 7 0,0-1 0,0 3 0,0-1 0,0 4 0,0 1 0,0 4 0,0 15 0,0-8 0,0 13 0,0-7 0,0 6 0,0 0 0,0-7 0,-3 3 0,3-9 0,-4 13 0,4-5 0,0 3 0,0-7 0,0 2 0,0-7 0,0-1 0,0-1 0,0-2 0,0-1 0,0 2 0,0-5 0,0 11 0,0-4 0,0 5 0,0-1 0,0-3 0,0 9 0,0-16 0,0 7 0,0-13 0,0-3 0,0 1 0,0-1 0,0 3 0,0-1 0,3 1 0,-3-1 0,3-2 0,0 2 0,-3-9 0,3 5 0,-1-7 0,-2-2 0,2 0 0,-2-53 0,0-14 0,2 6 0,1-4-721,-2-39 721,1 38 0,0-1 0,-2-38 0,0 40 0,0-1 0,0-41 0,0 7 0,0 18 0,0-3 0,0 14 0,0-14 0,-4 2 0,-1-10 0,1 0 0,-3 15 0,2-1 0,1 14 0,1 5 0,0 3 721,2 8-721,-4 8 0,4-2 0,-1 14 0,2-5 0,0 5 0,0 0 0,0-2 0,0 3 0,0-1 0,0-2 0,0 3 0,0-7 0,0 2 0,2-2 0,2 0 0,2-2 0,-3 1 0,2-2 0,-1 5 0,1 1 0,-2 1 0,2 6 0,-5-1 0,3 3 0,-3 3 0,0-1 0,0 3 0,0-1 0,0-4 0,0 4 0,0-7 0,0 7 0,0-5 0,0 5 0,0-5 0,0 2 0,0-3 0,0-2 0,0 1 0,0-5 0,0 3 0,0-8 0,0 4 0,0-3 0,0 3 0,0 3 0,0 2 0,0 2 0,0 0 0,0 1 0,0 2 0,0-2 0,2-2 0,-2 0 0,2-3 0,-2 4 0,3 4 0,-3-3 0,2 4 0,-2-4 0,0 5 0,0-2 0,0 5 0,0-2 0,0-3 0,0 2 0,0-4 0,0 4 0,2 3 0,-1-4 0,1 4 0,-2-4 0,0 1 0,1 1 0,0-2 0,1 4 0,-2-4 0,0 2 0,0 1 0,0-5 0,0 6 0,0-5 0,0 3 0,0-3 0,0 2 0,0-8 0,0 4 0,0-5 0,0 4 0,0 2 0,0-2 0,0 4 0,0 1 0,0 2 0,0-1 0,0 32 0,-3-4 0,2 37 0,-5-19 0,6 10 0,-3-11 0,0 8 0,2-4 0,-2-1 0,3 1 0,0-5 0,0-4 0,0-4 0,0-8 0,0 0 0,0-4 0,0-2 0,0-1 0,0-5 0,0 2 0,0 0 0,0 3 0,0-2 0,0 0 0,-2-3 0,0 1 0,0-38 0,0 15 0,-1-36 0,2 28 0,-1-4 0,2 5 0,-3 2 0,3 1 0,-3 4 0,1 2 0,2-2 0,-5 5 0,5-3 0,-4 4 0,3-1 0,-3 1 0,1-3 0,-2 2 0,3-1 0,0 4 0,-1-2 0,1 0 0,-1 1 0,1-3 0,2 2 0,0-1 0,0-3 0,0 6 0,0-4 0,0 1 0,0 0 0,0-1 0,0 1 0,0 1 0,0-1 0,0 1 0,0-1 0,0 1 0,0-3 0,0 5 0,0-4 0,0 2 0,0 0 0,2-1 0,1 1 0,1 0 0,2 1 0,-1-1 0,3 4 0,2-8 0,1 3 0,8-12 0,-1 4 0,4-6 0,2 5 0,-5-1 0,0 5 0,-2-1 0,-1 2 0,-2 0 0,2-2 0,-5 5 0,5-5 0,-3 5 0,0-2 0,-1 3 0,1-2 0,-3 1 0,3-2 0,-3 4 0,-1-1 0,1 1 0,-1-1 0,1 1 0,-1 1 0,1-1 0,-1 2 0,0-1 0,-1-1 0,1 2 0,-4 0 0,4-2 0,-4 1 0,4-1 0,-2 2 0,0-2 0,2 1 0,-1 1 0,-1-2 0,2 3 0,-4-3 0,4 4 0,-1-4 0,1 2 0,-2-1 0,2-1 0,-2 4 0,3-4 0,-1 4 0,1-4 0,-1 4 0,1-2 0,1 0 0,-1 2 0,1-4 0,-1 4 0,-3-2 0,2 2 0,-2 0 0,0 1 0,2-1 0,-2 1 0,3-1 0,-1 0 0,-2 0 0,2 1 0,0-1 0,1 0 0,-1 1 0,0 1 0,-2-1 0,5-1 0,-2 0 0,1-2 0,-1 2 0,-3 1 0,2-1 0,0-1 0,-2 1 0,4-2 0,-6 2 0,4-1 0,-2 0 0,0 0 0,2-1 0,-2 2 0,3-2 0,-3 0 0,2 2 0,-2-2 0,0 2 0,2 0 0,-1 1 0,1-1 0,0 0 0,1 0 0,-1 1 0,-1-1 0,0 0 0,0 1 0,1-1 0,-2 0 0,2 1 0,-2-1 0,0 0 0,2 1 0,-1-3 0,-1 2 0,2-4 0,-2 4 0,2-4 0,1 3 0,-3 0 0,2-1 0,-2 2 0,2-2 0,-1 0 0,1 2 0,-2-4 0,0 1 0,2 1 0,-1-2 0,1 1 0,1-1 0,-1-1 0,1 3 0,-1 0 0,3-2 0,-2 3 0,-1-3 0,0 4 0,-2 1 0,0-1 0,2 0 0,-2 1 0,0-1 0,2 1 0,-2-1 0,2 0 0,2-1 0,-3 1 0,3-2 0,-4 2 0,2-1 0,1 0 0,-1-1 0,1 3 0,2-1 0,-2-2 0,5 1 0,-5-1 0,5 2 0,-5-2 0,5 1 0,-5-3 0,5 3 0,-2-3 0,0 3 0,2-4 0,-2 5 0,2-5 0,1 4 0,-1-4 0,1 4 0,-1-4 0,1 2 0,-1 0 0,1-2 0,3 2 0,-3 0 0,6-3 0,-6 3 0,6-4 0,-6 4 0,6-2 0,1-2 0,-2 2 0,4-4 0,-5 6 0,3-7 0,0 3 0,0-2 0,-2 0 0,1 2 0,-2-2 0,3-1 0,-3 4 0,2-4 0,3-2 0,-1 1 0,7-4 0,-6 0 0,3 3 0,-1-4 0,-6 6 0,5-2 0,3-2 0,-7 5 0,12-7 0,-10 8 0,0-2 0,16-8 0,-17 10 0,14-7 0,-14 9 0,-1-1 0,1 1 0,-3 0 0,-2 3 0,-2-2 0,-1 4 0,1-2 0,-3 3 0,-1 2 0,-3-1 0,-1 2 0,0-3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09.261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3291 530 24575,'-39'0'0,"-9"0"0,-33 0 0,-17 0-492,36 0 0,-4 0 0,-8 0 0,-3 0 0,2 1 0,-6-2 164,-5 0 0,-8-1 0,2-2 0,16 0 0,1-2 0,-3-2 82,1-1 0,-6-1 0,2 0 0,7-1-206,-20-7 0,2-1 212,14 1 1,-3-1-1,5 1 240,-4-1 0,3 0-492,-8-1 0,0 1 420,6 0 1,3 1 71,14 6 0,1 0 246,-5-3 0,2 1-246,2 4 0,3 0 0,9-1 0,2 0 983,-37-6 0,30 8-44,-7-5 44,28 9 0,-11-2 0,11 1 0,10 3 0,-2-3-641,12 1-342,1 2 0,7 1 0,34-3 0,0 1 0,31-5 0,-10-1 0,1 2 0,14-7 0,5 6 0,10-3 0,-16 5 0,17 2 0,-38 3 0,27 2 0,-37 0 0,7 0 0,-12 0 0,-4 0 0,-4 0 0,-6 0 0,-3 0 0,-2 0 0,1 0 0,0 0 0,1 0 0,-1 0 0,3 0 0,-2 0 0,5 0 0,-2 0 0,3 0 0,-1 0 0,1 0 0,-1 0 0,1 0 0,-1 0 0,4 2 0,-2-1 0,4 4 0,-4-2 0,5 2 0,-6-2 0,3 2 0,-1-2 0,-1 2 0,1 1 0,-5-1 0,2 0 0,-2-3 0,0 3 0,-1-2 0,0-1 0,-2 2 0,5-1 0,-5 0 0,5 1 0,-5-1 0,5 2 0,-5 0 0,5 0 0,-5 0 0,3 0 0,-4-2 0,3 1 0,-2-1 0,3-1 0,-4 3 0,1-3 0,-1 1 0,3 1 0,-2-3 0,5 4 0,-5-5 0,5 5 0,-2-5 0,3 3 0,-1-1 0,4-2 0,-3 3 0,3-1 0,10-1 0,-10 1 0,13-2 0,-13 0 0,4 0 0,-1 2 0,1-1 0,0 2 0,-1-1 0,1-1 0,-1 4 0,1-5 0,0 5 0,-1-1 0,1-1 0,0 2 0,-4-2 0,3 2 0,-6 0 0,6 1 0,-6-1 0,6 1 0,-5-1 0,1 1 0,5 3 0,-6-2 0,6 5 0,-11-5 0,3 1 0,-2 2 0,0-3 0,2 1 0,-2 2 0,0-3 0,2 1 0,-3 2 0,4-2 0,-3 2 0,2 0 0,-2 0 0,2 1 0,1-1 0,-1 0 0,1 1 0,3-1 0,4 2 0,4 2 0,3-1 0,1 2 0,3 1 0,24 6 0,-13 0 0,21 4 0,-21-5 0,9-3 0,1 3 0,5-5 0,6 3 0,0-4 0,6 5 0,0-3 0,-1 2 0,1-3 0,-18-4 0,8 2 0,-24-4 0,6 1 0,-13-2 0,-15-5 0,-5-2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10.910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1 0 24575,'36'0'0,"-1"0"0,-5 3 0,1 1 0,8 5 0,2-1 0,8 5 0,5-2 0,-3 0 0,8 3 0,1-2 0,2 3 0,3 4 0,-5-3 0,0 5 0,-4-2 0,-2 0 0,-5 1 0,1-2 0,-6 3 0,6 3 0,-4-5 0,1 8 0,-7-9 0,-10 1 0,8 7 0,-18-13 0,19 13 0,-18-11 0,6 4 0,-6-2 0,2-2 0,-5 2 0,1-6 0,-6 0 0,-1-2 0,0-3 0,-4 0 0,4-1 0,-7 0 0,8-3 0,13 0 0,15-2 0,10 3 0,-1 1 0,-11 3 0,-4 2 0,-4-3 0,-4 6 0,11-2 0,-5 2 0,7 1 0,-6 3 0,-7-4 0,0 3 0,-11-5 0,2 1 0,-12-6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13.477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0 1 24575,'31'7'0,"3"6"0,-14-6 0,14 8 0,-10-6 0,14 7 0,-2-3 0,11 11 0,7-8 0,5 17 0,1-9 0,2 11 0,3-5 0,-3 1 0,0 0 0,-6-1 0,0 0 0,2 4 0,3-3 0,13 14 0,-18-13 0,-10-4 0,0 1 0,-1 3 0,-4-3 0,0 2 0,6 8 0,18 11 0,-13-5 0,4-5 0,-11-3 0,-6-9 0,11 4 0,-22-15 0,16 11 0,-17-16 0,4 3 0,-7-4 0,1-1 0,-11-3 0,-3-4 0,-7-1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14.710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1 1 24575,'50'0'0,"18"0"0,-9 0 0,30 0-492,-40 6 0,2 1 0,5-2 0,2 2 438,5 8 0,2 3 54,6-3 0,1 2-492,4 6 0,2 1 0,7 1 0,2 0 0,4 6 0,1 1 313,0-1 1,0 2 178,-3 3 0,0 2 0,-27-13 0,0 0 0,0 1 0,23 11 0,0 0 0,0 2 0,-1-1 0,-3-1 0,-4-2-388,-23-9 0,-2-1 388,10 2 0,-2-1 0,21 8 463,12-5-463,-7 1 0,-33-22 983,4 3-185,-11-7 185,-7 0 0,4 2 0,-20-6-453,0 3-421,-9-3 1,-7 0-1,-5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15.494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405 101 24575,'-49'-13'0,"2"-2"0,-1 0 0,1-5 0,1 11 0,3-4 0,12 13 0,-4-9 0,11 8 0,5-5 0,4 6 0,45 7 0,-1 5 0,65 9 0,-11 8-862,9-9 862,-38-3 0,1 1 0,-1-7 0,2-1 0,1 5 0,2-1 0,5-1 0,-3-2 0,13 2 0,12-1 0,-34-1 0,9-3 0,-16 2 0,-12-4 0,-11 0 862,-9-1-862,-3-2 0,-4-1 0,-35-16 0,-9-4 0,-24-8 0,-8-2 0,3 1 0,-12-2 0,0-1 0,20 5 0,24 12 0,21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19:59:22.951"/>
    </inkml:context>
    <inkml:brush xml:id="br0">
      <inkml:brushProperty name="width" value="0.35" units="cm"/>
      <inkml:brushProperty name="height" value="0.35" units="cm"/>
      <inkml:brushProperty name="color" value="#385723"/>
    </inkml:brush>
  </inkml:definitions>
  <inkml:trace contextRef="#ctx0" brushRef="#br0">5091 1606 24575,'0'-40'0,"0"7"0,0 11 0,0-1 0,0-13 0,0 3 0,0-9 0,0 17 0,0-22 0,0 24 0,0-38 0,0 29 0,0-25 0,0 27 0,0-8 0,0 3 0,0 6 0,0-13 0,0 20 0,0-11 0,0 13 0,0-1 0,0 3 0,0 2 0,0-3 0,0-1 0,0-5 0,0 4 0,0-9 0,0-1 0,0 3 0,0-10 0,0 6 0,0-3 0,-5 0 0,3 4 0,-3 4 0,5 1 0,0 3 0,0 4 0,0-3 0,0 6 0,0-6 0,0 5 0,0-5 0,0 6 0,0-6 0,0 6 0,2 0 0,-2 3 0,2 4 0,0 2 0,-1-6 0,1 7 0,-2-9 0,0 8 0,0-2 0,0 32 0,0-5 0,0 31 0,-3-18 0,-4 8 0,0 1 0,-5 0 0,-2 4 0,-3-4 0,-3 4 0,-5 2 0,-4 5 0,-2 5 0,-22 16-726,8-1 726,10-28 0,-2 1 0,-22 35 0,20-34 0,-1 0-492,2 0 0,-1 0 437,-4 4 1,-3 0-438,-5 8 0,-2 1 188,5-4 1,-3 1 303,-11 8 0,-2 1-492,4-1 0,0-2 42,-4-2 1,2-2 449,11-9 0,0-2-162,-4 1 1,1-2 161,13-11 0,2-2 854,-34 26-854,9-6 983,29-28-501,-3 4 501,14-10 0,10-7 0,4-4-658,53-15-325,-1-7 0,8-3 0,6-4-492,-6-3 0,4-3 0,31-17 0,2-3 471,-26 12 0,-1-2 21,1 1 0,5-4 0,-6 2 0,1-7 0,-4 1 0,0 2 0,0 1-492,5-4 0,-5 1 454,-19 11 0,-1 1-44,9-1 1,-1 1 81,12-21 0,-2 13 0,-24 10 983,6 4-68,-11 1 68,-3 9-801,-11 7 11,3-5-193,-9 11 0,4-6 0,-4 6 0,-1-3 0,4 0 0,-2 0 0,-1 0 0,-1-3 0,-3 2 0,-7-12 0,-5-4 0,-4-12 0,-6-14 0,4-11 0,-4-11 0,11 13 0,-2-10 0,7 18 0,0 0 0,1 7 0,3 9 0,0 11 0,0 4 0,0 10 0,0 4 0,-16 32 0,1-12 0,-15 27 0,6-22 0,-1 5 0,-4 3 0,-1-1 0,-8 9 0,3-4 0,-4 4 0,1-3 0,3-1 0,-6 0 0,7-4 0,-6 0 0,6-1 0,-5-6 0,1 7 0,-6-6 0,-4 7 0,-2-5 0,0 2 0,-1 0 0,-4-3 0,-2 4 0,-3 0 0,5-3 0,1 2 0,16-8 0,-8 0 0,16-3 0,-5 0 0,14-1 0,3-7 0,-10 2 0,-11-1 0,-16 1 0,-5 6 0,-24 0-813,-5-2 813,33-2 0,0-2 0,2-3 0,2 0 0,-47 8-366,14-4 366,8-1 0,23-4 0,-8 3 0,20-6 0,-12 5 797,9-5-797,1 5 382,4-5-382,5 5 0,-4-6 0,7 6 0,-2-6 0,3 6 0,0-3 0,4 1 0,1 1 0,0-2 0,2 3 0,-2 0 0,0 0 0,-11 2 0,7-2 0,-10 3 0,16-3 0,-5 0 0,2 0 0,-4 0 0,0 0 0,4 0 0,-3 0 0,-5 0 0,6 0 0,-10 1 0,-1-1 0,2 0 0,-15 2 0,20-2 0,-9-2 0,10-2 0,-8-2 0,1 0 0,-1 0 0,-8 0 0,13 0 0,-29 0 0,31 0 0,-23 0 0,24 0 0,-2-3 0,3 0 0,0-3 0,1-3 0,-1 2 0,-8-5 0,13 5 0,-8-2 0,11 0 0,-4 2 0,0-1 0,1 2 0,3-2 0,0 1 0,1-1 0,-9-1 0,10 3 0,-8-6 0,5 3 0,1-2 0,-18-7 0,11 3 0,-5 0 0,2-3 0,15 9 0,-15-9 0,13 6 0,-6-2 0,3 2 0,3 1 0,2 0 0,5 3 0,-2-1 0,4 3 0,-1-1 0,3 2 0,-1 0 0,1 3 0,1-2 0,-1 1 0,3-1 0,29-1 0,-13 3 0,25 2 0,-20 3 0,-5-1 0,2 3 0,0-2 0,1 2 0,3-3 0,-1 3 0,1-2 0,3 2 0,-3-2 0,6 2 0,1-1 0,0 1 0,7-1 0,-3 1 0,0-2 0,3 3 0,-3 0 0,4 0 0,-1-3 0,1 3 0,-1-5 0,1 4 0,8-1 0,-10 2 0,13-3 0,-14 3 0,11-6 0,-8 6 0,4-3 0,-5 1 0,5 1 0,-3-4 0,2 2 0,14-3 0,-9 3 0,10-3 0,-10 3 0,6-3 0,-4 3 0,1-2 0,4 5 0,-7-2 0,3 3 0,10 0 0,-26-4 0,35 4 0,-32-6 0,27 2 0,-14-3 0,9 0 0,3 0 0,-5 0 0,1 0 0,-1 0 0,5 0 0,-3 0 0,3 0 0,0 0 0,1 0 0,27 0 0,-29 0 0,36 0 0,-44 0 0,12 0 0,-10 0 0,-10 0 0,11 0 0,-8 0 0,4 0 0,0 0 0,6 0 0,-4-2 0,3 1 0,-10-5 0,-7 5 0,15-5 0,-20 3 0,20-4 0,-15 0 0,16 0 0,-13 4 0,21-4 0,-22 3 0,36-6 0,-20-1 0,17 0 0,-18-2 0,0 5 0,6-2 0,-17 3 0,13 0 0,-18 1 0,11-1 0,-4 0 0,-5 1 0,0 0 0,-4 0 0,7-1 0,-11 1 0,10 0 0,-13 0 0,6-3 0,-3 2 0,0-1 0,-5 2 0,11-7 0,-8 3 0,5-6 0,-9 4 0,-4 2 0,5-5 0,-5 4 0,7-6 0,-7 2 0,3-2 0,0-1 0,2-3 0,-5 6 0,11-12 0,-12 11 0,13-16 0,-14 16 0,13-18 0,-15 18 0,12-16 0,-6 4 0,-4 8 0,7-14 0,-4 12 0,-2-2 0,5-3 0,-2-1 0,-3 3 0,6-6 0,-10 8 0,2 2 0,-3 3 0,0-1 0,-1 2 0,2-5 0,-2 3 0,-1-4 0,2 1 0,-5-1 0,4 3 0,-4 1 0,2 1 0,-3 4 0,0-4 0,0 5 0,1-3 0,-1 1 0,0-4 0,0 3 0,1-3 0,1-4 0,-1 6 0,2-6 0,-3 8 0,-2 2 0,1 0 0,-1 1 0,0 2 0,1-2 0,-1 2 0,-1 3 0,2-2 0,-1 2 0,0-3 0,1 1 0,-1-1 0,1 1 0,1-1 0,0 1 0,-1-1 0,1 1 0,2-1 0,-2 1 0,2-1 0,0-1 0,-2 3 0,1 1 0,-2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B10E-4200-A0D7-FAA1-B3F3BA88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4EC6E2-5161-98FD-304B-24EDA0C7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D93D0-AB87-F95D-4D0D-D129C36F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B1919-3297-D653-7E87-31A99BC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7A232-EF19-B803-BB5F-72ADCB8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8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202AE-9D1E-AA24-8A51-E23681A1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658094-E952-9865-F681-FC29BDE1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9FAF4-806C-362A-D822-D03FFD09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D2B75-2BC6-B5EF-1D73-02E6CD07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44DD6-B1D2-09EB-1A74-EC9F93D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4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811077-E20D-FAC7-CCB7-569B191E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ABB4B-87FB-D0F0-52CB-33EB5334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17CC9-A36B-DB5F-E8F8-5009D4B2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C10C7-0FED-C76C-5505-03F952A5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36BA0-B602-77EC-6F65-967BA44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23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08205-7739-0BE6-B64B-4FEE8A16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934CB-029C-E173-1B0C-0484F6F2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B7E08-E87F-AB54-1A65-71592005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E6E57-7B6B-BF8F-EF1C-846A722A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0D08D-987A-5041-06AC-346A5EF7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4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329F3-A469-967D-AF64-619D49AE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6938B-D3FD-106D-FCBE-35D21D01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E918E-4F55-8BFE-3DD8-14798A5D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9F4DA-A43C-EFEF-B58F-E78E2DCB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9FF20-0D12-2AC1-CD60-AA106D83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D65F6-11F9-EFE9-CB52-81521E60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45829-D3A5-48C0-C322-E9C1ADF6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3B590-1E13-7658-71F3-348233D4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BFB5D-6EF8-F428-AD44-383CA6C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19567-C4C3-7F7C-8409-2A6BB5C9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97F2B-A2B8-CF1D-B0D6-DCF18570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ABDAB-A35D-5FE2-72DE-E9B5C039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1DB8E-194B-2061-F9D5-15D80845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05D7DE-45F9-9E4E-E7AC-C86C2F8D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E4F68-27FD-CAFF-EFF3-44CB01ED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E345A9-F9E5-E8E9-691A-DCFB2B823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54203D-7FBA-1ED5-38F8-1D38812B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A28475-B751-5FC5-D1FF-8DBAD620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7BD396-5BEC-7B4F-C6F0-CBA50D3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2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F9F01-C223-51B4-CF95-C91BA165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8E7B73-01E2-2B4F-724F-B6398E3C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B718FC-38D0-FC75-0722-BC305995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4F8BC1-0062-F86D-F462-4385E19C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2A9050-9487-8497-40C4-E947992E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62C3C0-CE2F-0C6F-D906-2193294B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3472F-86F3-C59D-E1D1-A8A77C60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A063E-CB36-0A49-496A-F7264F95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612FA-5D35-388E-3D3B-6F91266C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BE9B1-5A7D-7B64-D55C-2D2A88A2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3F150-A54C-17F8-7D31-453E28A3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C1BE8-EDF0-47D4-8626-29B6827F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307A90-A759-FF73-09E7-A310DC3A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36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8FBFB-7CB7-E4B8-45E0-95B97A88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3E3078-ED90-15E5-3B8D-876EFD4C1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655E30-571C-E937-7EFE-CB223DD1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557258-12FF-896C-202E-B42D1A64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95A93F-B593-82BA-CD8F-13D3B79D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A00562-C8F0-45D4-6EEA-DA4A8D6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2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D38F02-4799-0871-D54D-2604F5E3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57E4A-2CB6-26A2-2210-B451E01F9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597B3-1A34-B38B-93B5-07C4A35A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BB8B-1724-E84D-B873-43003ABC9B34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BA48B-8354-217F-3A44-6A047D82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3CE90-4BE8-0E38-B0A9-C6A91BFF9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A519-897B-324B-9D26-468933B0C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2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image" Target="../media/image1.png"/><Relationship Id="rId3" Type="http://schemas.openxmlformats.org/officeDocument/2006/relationships/image" Target="../media/image11.png"/><Relationship Id="rId21" Type="http://schemas.openxmlformats.org/officeDocument/2006/relationships/customXml" Target="../ink/ink11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3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6E54F687-3DEF-9B3D-2BAD-00F5ECC994DF}"/>
              </a:ext>
            </a:extLst>
          </p:cNvPr>
          <p:cNvSpPr txBox="1"/>
          <p:nvPr/>
        </p:nvSpPr>
        <p:spPr>
          <a:xfrm>
            <a:off x="5717894" y="-1643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3F7155-FA53-0C1E-E42A-8109CB41C56E}"/>
              </a:ext>
            </a:extLst>
          </p:cNvPr>
          <p:cNvSpPr txBox="1"/>
          <p:nvPr/>
        </p:nvSpPr>
        <p:spPr>
          <a:xfrm>
            <a:off x="691116" y="579480"/>
            <a:ext cx="105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Modern Love" pitchFamily="82" charset="0"/>
                <a:cs typeface="Dreaming Outloud Pro" panose="03050502040302030504" pitchFamily="66" charset="77"/>
              </a:rPr>
              <a:t>Trip</a:t>
            </a:r>
            <a:endParaRPr lang="fr-FR" b="1" dirty="0">
              <a:solidFill>
                <a:schemeClr val="bg1"/>
              </a:solidFill>
              <a:latin typeface="Modern Love" pitchFamily="82" charset="0"/>
              <a:cs typeface="Dreaming Outloud Pro" panose="03050502040302030504" pitchFamily="66" charset="77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B5B4832-8206-CE30-4C12-64BF252B66C7}"/>
              </a:ext>
            </a:extLst>
          </p:cNvPr>
          <p:cNvSpPr txBox="1"/>
          <p:nvPr/>
        </p:nvSpPr>
        <p:spPr>
          <a:xfrm>
            <a:off x="5107862" y="622095"/>
            <a:ext cx="9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Offres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CF86B48-C143-540F-2579-759DB0070759}"/>
              </a:ext>
            </a:extLst>
          </p:cNvPr>
          <p:cNvSpPr txBox="1"/>
          <p:nvPr/>
        </p:nvSpPr>
        <p:spPr>
          <a:xfrm>
            <a:off x="6355145" y="612086"/>
            <a:ext cx="128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iome" panose="020B0503030204020804" pitchFamily="34" charset="0"/>
                <a:cs typeface="Biome" panose="020B0503030204020804" pitchFamily="34" charset="0"/>
              </a:rPr>
              <a:t>About us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1BF0C13-CBEB-FC93-04AB-82ABC868594A}"/>
              </a:ext>
            </a:extLst>
          </p:cNvPr>
          <p:cNvGrpSpPr/>
          <p:nvPr/>
        </p:nvGrpSpPr>
        <p:grpSpPr>
          <a:xfrm>
            <a:off x="9386870" y="674251"/>
            <a:ext cx="743774" cy="197616"/>
            <a:chOff x="10392168" y="493937"/>
            <a:chExt cx="743774" cy="197616"/>
          </a:xfrm>
          <a:solidFill>
            <a:schemeClr val="tx1"/>
          </a:solidFill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77A4042-7CA6-5503-43D9-F6EAF70D4828}"/>
                </a:ext>
              </a:extLst>
            </p:cNvPr>
            <p:cNvGrpSpPr/>
            <p:nvPr/>
          </p:nvGrpSpPr>
          <p:grpSpPr>
            <a:xfrm rot="19019149">
              <a:off x="10392168" y="558727"/>
              <a:ext cx="218472" cy="113697"/>
              <a:chOff x="7505717" y="1511693"/>
              <a:chExt cx="407453" cy="209612"/>
            </a:xfrm>
            <a:grpFill/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1E8EF6E-335B-87F2-0896-E58F3BE533AF}"/>
                  </a:ext>
                </a:extLst>
              </p:cNvPr>
              <p:cNvSpPr/>
              <p:nvPr/>
            </p:nvSpPr>
            <p:spPr>
              <a:xfrm>
                <a:off x="7505717" y="1600065"/>
                <a:ext cx="300942" cy="457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C6CF0F5-3E23-EF08-CE3E-33FFAC8651F6}"/>
                  </a:ext>
                </a:extLst>
              </p:cNvPr>
              <p:cNvSpPr/>
              <p:nvPr/>
            </p:nvSpPr>
            <p:spPr>
              <a:xfrm flipH="1">
                <a:off x="7700148" y="1511693"/>
                <a:ext cx="213022" cy="2096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BED78E8-4C8E-A823-724B-7CE5DD6A7816}"/>
                </a:ext>
              </a:extLst>
            </p:cNvPr>
            <p:cNvGrpSpPr/>
            <p:nvPr/>
          </p:nvGrpSpPr>
          <p:grpSpPr>
            <a:xfrm>
              <a:off x="10699867" y="527927"/>
              <a:ext cx="161078" cy="161053"/>
              <a:chOff x="3984121" y="1717078"/>
              <a:chExt cx="352461" cy="377731"/>
            </a:xfrm>
            <a:grpFill/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34F4795-7599-65CD-FB6F-78A44E9F1B0A}"/>
                  </a:ext>
                </a:extLst>
              </p:cNvPr>
              <p:cNvSpPr/>
              <p:nvPr/>
            </p:nvSpPr>
            <p:spPr>
              <a:xfrm>
                <a:off x="3984121" y="1717078"/>
                <a:ext cx="190195" cy="20482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91531FF2-E0AC-9782-AF35-7826AE5AA80B}"/>
                  </a:ext>
                </a:extLst>
              </p:cNvPr>
              <p:cNvSpPr/>
              <p:nvPr/>
            </p:nvSpPr>
            <p:spPr>
              <a:xfrm>
                <a:off x="4146387" y="1719405"/>
                <a:ext cx="190195" cy="20482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3B04D5D6-8E8F-066D-26A2-77EA7FB470F2}"/>
                  </a:ext>
                </a:extLst>
              </p:cNvPr>
              <p:cNvSpPr/>
              <p:nvPr/>
            </p:nvSpPr>
            <p:spPr>
              <a:xfrm rot="10800000">
                <a:off x="3990108" y="1858729"/>
                <a:ext cx="339824" cy="236080"/>
              </a:xfrm>
              <a:prstGeom prst="triangle">
                <a:avLst>
                  <a:gd name="adj" fmla="val 5101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A495390-8B23-7658-5E43-25F7C64F077D}"/>
                </a:ext>
              </a:extLst>
            </p:cNvPr>
            <p:cNvGrpSpPr/>
            <p:nvPr/>
          </p:nvGrpSpPr>
          <p:grpSpPr>
            <a:xfrm>
              <a:off x="10980639" y="493937"/>
              <a:ext cx="155303" cy="197616"/>
              <a:chOff x="4687019" y="2478657"/>
              <a:chExt cx="287549" cy="442821"/>
            </a:xfrm>
            <a:grpFill/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2BBA5050-C61D-2B90-35D0-CCED6BD7A8E1}"/>
                  </a:ext>
                </a:extLst>
              </p:cNvPr>
              <p:cNvSpPr/>
              <p:nvPr/>
            </p:nvSpPr>
            <p:spPr>
              <a:xfrm>
                <a:off x="4733027" y="2478657"/>
                <a:ext cx="189782" cy="17827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66B6AFE5-DE53-817E-2E71-787B7EEE1AA8}"/>
                  </a:ext>
                </a:extLst>
              </p:cNvPr>
              <p:cNvSpPr/>
              <p:nvPr/>
            </p:nvSpPr>
            <p:spPr>
              <a:xfrm>
                <a:off x="4687019" y="2693243"/>
                <a:ext cx="287549" cy="228235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F676D498-CD57-25D5-9163-A054518838C9}"/>
              </a:ext>
            </a:extLst>
          </p:cNvPr>
          <p:cNvSpPr txBox="1"/>
          <p:nvPr/>
        </p:nvSpPr>
        <p:spPr>
          <a:xfrm>
            <a:off x="10854671" y="610907"/>
            <a:ext cx="9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i="0" u="none" strike="noStrike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€ Euro</a:t>
            </a:r>
            <a:endParaRPr lang="fr-FR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A4EFE1-B8DC-B9CA-B56B-6DE9E8D2EC16}"/>
              </a:ext>
            </a:extLst>
          </p:cNvPr>
          <p:cNvSpPr/>
          <p:nvPr/>
        </p:nvSpPr>
        <p:spPr>
          <a:xfrm>
            <a:off x="0" y="1397077"/>
            <a:ext cx="12187422" cy="54609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91476E-FE1C-5232-6765-95DCED489EDD}"/>
              </a:ext>
            </a:extLst>
          </p:cNvPr>
          <p:cNvSpPr txBox="1"/>
          <p:nvPr/>
        </p:nvSpPr>
        <p:spPr>
          <a:xfrm>
            <a:off x="5253753" y="3429000"/>
            <a:ext cx="1988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Vidéo</a:t>
            </a:r>
          </a:p>
          <a:p>
            <a:r>
              <a:rPr lang="fr-FR" sz="4400" dirty="0"/>
              <a:t>(</a:t>
            </a:r>
            <a:r>
              <a:rPr lang="fr-FR" sz="4400" dirty="0" err="1"/>
              <a:t>mario</a:t>
            </a:r>
            <a:r>
              <a:rPr lang="fr-FR" sz="4400" dirty="0"/>
              <a:t>)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D9E4F77-7199-2FE0-613D-4976701356B0}"/>
              </a:ext>
            </a:extLst>
          </p:cNvPr>
          <p:cNvGrpSpPr/>
          <p:nvPr/>
        </p:nvGrpSpPr>
        <p:grpSpPr>
          <a:xfrm>
            <a:off x="256685" y="230978"/>
            <a:ext cx="2290319" cy="1166835"/>
            <a:chOff x="120760" y="138173"/>
            <a:chExt cx="2290319" cy="1166835"/>
          </a:xfrm>
        </p:grpSpPr>
        <p:pic>
          <p:nvPicPr>
            <p:cNvPr id="9" name="Image 8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56F53885-4C53-6F26-31EF-06BE4D35F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598019">
              <a:off x="1403449" y="138173"/>
              <a:ext cx="1007630" cy="1166835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D7ABF51-D5E6-0FE4-3FCE-14923351C955}"/>
                </a:ext>
              </a:extLst>
            </p:cNvPr>
            <p:cNvSpPr txBox="1"/>
            <p:nvPr/>
          </p:nvSpPr>
          <p:spPr>
            <a:xfrm>
              <a:off x="120760" y="163981"/>
              <a:ext cx="1914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40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656195D-21F4-F1EA-8103-34C3FA977D87}"/>
                </a:ext>
              </a:extLst>
            </p:cNvPr>
            <p:cNvSpPr txBox="1"/>
            <p:nvPr/>
          </p:nvSpPr>
          <p:spPr>
            <a:xfrm>
              <a:off x="666402" y="638324"/>
              <a:ext cx="105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6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7DC377-3F9C-7F53-3DDE-1151F08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35" y="1964724"/>
            <a:ext cx="8018611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F1CC29-E1E8-E07C-060E-7B67E25FE49B}"/>
              </a:ext>
            </a:extLst>
          </p:cNvPr>
          <p:cNvGrpSpPr/>
          <p:nvPr/>
        </p:nvGrpSpPr>
        <p:grpSpPr>
          <a:xfrm>
            <a:off x="256685" y="230978"/>
            <a:ext cx="2290319" cy="1166835"/>
            <a:chOff x="120760" y="138173"/>
            <a:chExt cx="2290319" cy="1166835"/>
          </a:xfrm>
        </p:grpSpPr>
        <p:pic>
          <p:nvPicPr>
            <p:cNvPr id="8" name="Image 7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AF5A9D98-1677-BD16-0A2B-7DFFE941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598019">
              <a:off x="1403449" y="138173"/>
              <a:ext cx="1007630" cy="1166835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B74F62-0B09-7D75-C3F8-9F9B977CF5F6}"/>
                </a:ext>
              </a:extLst>
            </p:cNvPr>
            <p:cNvSpPr txBox="1"/>
            <p:nvPr/>
          </p:nvSpPr>
          <p:spPr>
            <a:xfrm>
              <a:off x="120760" y="163981"/>
              <a:ext cx="1914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40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06E8A8D-2DD3-97A5-D444-3CC194F7BDC1}"/>
                </a:ext>
              </a:extLst>
            </p:cNvPr>
            <p:cNvSpPr txBox="1"/>
            <p:nvPr/>
          </p:nvSpPr>
          <p:spPr>
            <a:xfrm>
              <a:off x="666402" y="638324"/>
              <a:ext cx="105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6EA9F-7E69-375D-2A01-BCFD35DD0F7F}"/>
              </a:ext>
            </a:extLst>
          </p:cNvPr>
          <p:cNvSpPr txBox="1"/>
          <p:nvPr/>
        </p:nvSpPr>
        <p:spPr>
          <a:xfrm>
            <a:off x="479390" y="1757658"/>
            <a:ext cx="34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MEILLEURES OFFRES</a:t>
            </a:r>
            <a:endParaRPr lang="fr-FR" sz="24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3EA87C7-D750-9213-8ACE-518CF272A796}"/>
              </a:ext>
            </a:extLst>
          </p:cNvPr>
          <p:cNvSpPr/>
          <p:nvPr/>
        </p:nvSpPr>
        <p:spPr>
          <a:xfrm>
            <a:off x="4868280" y="6425514"/>
            <a:ext cx="2521062" cy="3017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5153DA3-8D3B-9D95-D54B-AAA177B87B50}"/>
              </a:ext>
            </a:extLst>
          </p:cNvPr>
          <p:cNvSpPr txBox="1"/>
          <p:nvPr/>
        </p:nvSpPr>
        <p:spPr>
          <a:xfrm>
            <a:off x="5005519" y="6417288"/>
            <a:ext cx="2780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Charger plus d’offres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4307622-D801-7F50-45A5-079210C02C97}"/>
              </a:ext>
            </a:extLst>
          </p:cNvPr>
          <p:cNvSpPr/>
          <p:nvPr/>
        </p:nvSpPr>
        <p:spPr>
          <a:xfrm>
            <a:off x="508189" y="2338772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4C20711-01AB-DA99-EA22-CA228F65FD07}"/>
              </a:ext>
            </a:extLst>
          </p:cNvPr>
          <p:cNvSpPr/>
          <p:nvPr/>
        </p:nvSpPr>
        <p:spPr>
          <a:xfrm>
            <a:off x="507714" y="4370190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5FE7A5E-15DE-A22B-47BC-1F90655315E7}"/>
              </a:ext>
            </a:extLst>
          </p:cNvPr>
          <p:cNvSpPr/>
          <p:nvPr/>
        </p:nvSpPr>
        <p:spPr>
          <a:xfrm>
            <a:off x="9295567" y="4370191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0919971-62DD-C43B-C334-5BE106B6F48A}"/>
              </a:ext>
            </a:extLst>
          </p:cNvPr>
          <p:cNvSpPr/>
          <p:nvPr/>
        </p:nvSpPr>
        <p:spPr>
          <a:xfrm>
            <a:off x="6405073" y="4370190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7332666-8EFC-7308-B1BA-70F5B5A76DB1}"/>
              </a:ext>
            </a:extLst>
          </p:cNvPr>
          <p:cNvSpPr/>
          <p:nvPr/>
        </p:nvSpPr>
        <p:spPr>
          <a:xfrm>
            <a:off x="3476368" y="4374305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92CA686-C342-0756-A8DE-CA099121789F}"/>
              </a:ext>
            </a:extLst>
          </p:cNvPr>
          <p:cNvSpPr/>
          <p:nvPr/>
        </p:nvSpPr>
        <p:spPr>
          <a:xfrm>
            <a:off x="9295567" y="2339189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3571F55-F533-AC3E-B39E-8151BAC8012D}"/>
              </a:ext>
            </a:extLst>
          </p:cNvPr>
          <p:cNvSpPr/>
          <p:nvPr/>
        </p:nvSpPr>
        <p:spPr>
          <a:xfrm>
            <a:off x="6405073" y="2338771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63AB831-A1F9-2A85-CBB4-0EAEC46A0A2C}"/>
              </a:ext>
            </a:extLst>
          </p:cNvPr>
          <p:cNvSpPr/>
          <p:nvPr/>
        </p:nvSpPr>
        <p:spPr>
          <a:xfrm>
            <a:off x="3476368" y="2323096"/>
            <a:ext cx="2619632" cy="17427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2FA1054-C9F8-18A8-8EA0-E08F78972508}"/>
              </a:ext>
            </a:extLst>
          </p:cNvPr>
          <p:cNvSpPr/>
          <p:nvPr/>
        </p:nvSpPr>
        <p:spPr>
          <a:xfrm>
            <a:off x="8259549" y="1315905"/>
            <a:ext cx="2245030" cy="4691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2268F42-89DD-2249-5C48-AA75D1E8921A}"/>
              </a:ext>
            </a:extLst>
          </p:cNvPr>
          <p:cNvSpPr/>
          <p:nvPr/>
        </p:nvSpPr>
        <p:spPr>
          <a:xfrm>
            <a:off x="10743611" y="1311409"/>
            <a:ext cx="1130094" cy="4690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F0ECE00-AAC4-033D-B188-2BA7137430F6}"/>
              </a:ext>
            </a:extLst>
          </p:cNvPr>
          <p:cNvSpPr txBox="1"/>
          <p:nvPr/>
        </p:nvSpPr>
        <p:spPr>
          <a:xfrm>
            <a:off x="8259550" y="1311408"/>
            <a:ext cx="2008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Lieu de départ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C42FB18-CB21-E6E5-6C85-C2FA903E609D}"/>
              </a:ext>
            </a:extLst>
          </p:cNvPr>
          <p:cNvSpPr txBox="1"/>
          <p:nvPr/>
        </p:nvSpPr>
        <p:spPr>
          <a:xfrm>
            <a:off x="8259548" y="1502825"/>
            <a:ext cx="138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Genève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2191C41-7FC3-AE75-EA4C-03DE3100078E}"/>
              </a:ext>
            </a:extLst>
          </p:cNvPr>
          <p:cNvSpPr txBox="1"/>
          <p:nvPr/>
        </p:nvSpPr>
        <p:spPr>
          <a:xfrm>
            <a:off x="10743557" y="1283771"/>
            <a:ext cx="1920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Voyageurs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D8F15F6-70B6-7CA3-E2BE-B026C381ADD2}"/>
              </a:ext>
            </a:extLst>
          </p:cNvPr>
          <p:cNvSpPr txBox="1"/>
          <p:nvPr/>
        </p:nvSpPr>
        <p:spPr>
          <a:xfrm>
            <a:off x="10743557" y="1501961"/>
            <a:ext cx="138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E11F621-A1F5-8182-7C16-847187FE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029" y="2476500"/>
            <a:ext cx="2171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073E6A-5E8B-C73C-B3A3-8775E323AEAF}"/>
              </a:ext>
            </a:extLst>
          </p:cNvPr>
          <p:cNvSpPr txBox="1"/>
          <p:nvPr/>
        </p:nvSpPr>
        <p:spPr>
          <a:xfrm>
            <a:off x="2647506" y="368038"/>
            <a:ext cx="64220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Modern Love" pitchFamily="82" charset="0"/>
              </a:rPr>
              <a:t>Pourquoi</a:t>
            </a:r>
            <a:r>
              <a:rPr lang="en-US" sz="3600" dirty="0">
                <a:latin typeface="Modern Love" pitchFamily="82" charset="0"/>
              </a:rPr>
              <a:t> </a:t>
            </a:r>
            <a:r>
              <a:rPr lang="en-US" sz="3600" dirty="0" err="1">
                <a:latin typeface="Modern Love" pitchFamily="82" charset="0"/>
              </a:rPr>
              <a:t>réserver</a:t>
            </a:r>
            <a:r>
              <a:rPr lang="en-US" sz="3600" dirty="0">
                <a:latin typeface="Modern Love" pitchFamily="82" charset="0"/>
              </a:rPr>
              <a:t> avec </a:t>
            </a:r>
          </a:p>
          <a:p>
            <a:pPr algn="ctr"/>
            <a:r>
              <a:rPr lang="en-US" sz="3600" dirty="0" err="1">
                <a:solidFill>
                  <a:srgbClr val="65A830"/>
                </a:solidFill>
                <a:latin typeface="Modern Love" pitchFamily="82" charset="0"/>
              </a:rPr>
              <a:t>QuickTrip</a:t>
            </a:r>
            <a:endParaRPr lang="en-US" sz="3200" dirty="0">
              <a:solidFill>
                <a:srgbClr val="65A830"/>
              </a:solidFill>
              <a:latin typeface="Modern Love" pitchFamily="82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8A24CE-0137-E492-EC31-C3C786BECEC5}"/>
              </a:ext>
            </a:extLst>
          </p:cNvPr>
          <p:cNvSpPr/>
          <p:nvPr/>
        </p:nvSpPr>
        <p:spPr>
          <a:xfrm>
            <a:off x="294167" y="2041450"/>
            <a:ext cx="3700129" cy="35016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4BB4AC-A3CA-2D9E-94CB-45E4B1270692}"/>
              </a:ext>
            </a:extLst>
          </p:cNvPr>
          <p:cNvSpPr/>
          <p:nvPr/>
        </p:nvSpPr>
        <p:spPr>
          <a:xfrm>
            <a:off x="4245935" y="2041451"/>
            <a:ext cx="3700129" cy="35016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517271-1359-001A-B704-4BA17DEC47EC}"/>
              </a:ext>
            </a:extLst>
          </p:cNvPr>
          <p:cNvSpPr/>
          <p:nvPr/>
        </p:nvSpPr>
        <p:spPr>
          <a:xfrm>
            <a:off x="8197703" y="2041448"/>
            <a:ext cx="3700129" cy="35016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965FE6-3A26-C42D-311A-85FB642115B2}"/>
              </a:ext>
            </a:extLst>
          </p:cNvPr>
          <p:cNvSpPr txBox="1"/>
          <p:nvPr/>
        </p:nvSpPr>
        <p:spPr>
          <a:xfrm>
            <a:off x="321333" y="2968777"/>
            <a:ext cx="3700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Une vision du voyage redéfinie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8B956F-EF06-9D8C-AE5C-747315DAE33E}"/>
              </a:ext>
            </a:extLst>
          </p:cNvPr>
          <p:cNvSpPr txBox="1"/>
          <p:nvPr/>
        </p:nvSpPr>
        <p:spPr>
          <a:xfrm>
            <a:off x="4726169" y="2968777"/>
            <a:ext cx="2739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Des prix imbattables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F58133-BC32-E867-ACCA-7A4F6887FFCC}"/>
              </a:ext>
            </a:extLst>
          </p:cNvPr>
          <p:cNvSpPr txBox="1"/>
          <p:nvPr/>
        </p:nvSpPr>
        <p:spPr>
          <a:xfrm>
            <a:off x="8684142" y="2960438"/>
            <a:ext cx="27272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Une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adaptabilité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à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vos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envies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9B451B0-8EA5-0A64-D92B-04A6E0ED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15" y="2220389"/>
            <a:ext cx="802167" cy="80216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8CB6D52-8A10-A2E7-678F-600C5CF7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061" y="2405410"/>
            <a:ext cx="947744" cy="4796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C67F52E-E4DA-D21E-9682-8595527F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658" y="2295612"/>
            <a:ext cx="1453466" cy="66482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4A06824B-3C99-5708-29CF-77811578C6BB}"/>
              </a:ext>
            </a:extLst>
          </p:cNvPr>
          <p:cNvSpPr txBox="1"/>
          <p:nvPr/>
        </p:nvSpPr>
        <p:spPr>
          <a:xfrm>
            <a:off x="646212" y="3658755"/>
            <a:ext cx="305036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Modern Love" pitchFamily="82" charset="0"/>
                <a:cs typeface="Biome" panose="020B0503030204020804" pitchFamily="34" charset="0"/>
              </a:rPr>
              <a:t>QuickTrip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propose des voyages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spontanés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, pour un weekend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ou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plus, dans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différents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pays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peu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touristiques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hors des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sentiers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battus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et riches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expériences</a:t>
            </a:r>
            <a:endParaRPr lang="en-US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93E64C-8BC6-8C02-0D65-FDF17B6CB13F}"/>
              </a:ext>
            </a:extLst>
          </p:cNvPr>
          <p:cNvSpPr txBox="1"/>
          <p:nvPr/>
        </p:nvSpPr>
        <p:spPr>
          <a:xfrm>
            <a:off x="8224869" y="3551032"/>
            <a:ext cx="370012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appartement pour se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reposer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ou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auberge de jeunesse pour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rencontrer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des gens?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Partir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train pour limiter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votre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empreinte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carbone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? Ne pas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arrêter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ses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séances de sport?</a:t>
            </a:r>
          </a:p>
          <a:p>
            <a:pPr algn="ctr"/>
            <a:r>
              <a:rPr lang="en-US" sz="1400" dirty="0" err="1">
                <a:latin typeface="Modern Love" pitchFamily="82" charset="0"/>
                <a:cs typeface="Biome" panose="020B0503030204020804" pitchFamily="34" charset="0"/>
              </a:rPr>
              <a:t>QuickTrip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s’adapte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à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besoins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!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C00076-EC60-4515-EEB1-830F8AF2CA82}"/>
              </a:ext>
            </a:extLst>
          </p:cNvPr>
          <p:cNvSpPr txBox="1"/>
          <p:nvPr/>
        </p:nvSpPr>
        <p:spPr>
          <a:xfrm>
            <a:off x="4822151" y="3590820"/>
            <a:ext cx="264367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Modern Love" pitchFamily="82" charset="0"/>
                <a:cs typeface="Biome" panose="020B0503030204020804" pitchFamily="34" charset="0"/>
              </a:rPr>
              <a:t>QuickTrip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vous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garantit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des prix bas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trouvés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nul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part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ailleurs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pour les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mêmes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dates et destinations </a:t>
            </a:r>
          </a:p>
        </p:txBody>
      </p:sp>
    </p:spTree>
    <p:extLst>
      <p:ext uri="{BB962C8B-B14F-4D97-AF65-F5344CB8AC3E}">
        <p14:creationId xmlns:p14="http://schemas.microsoft.com/office/powerpoint/2010/main" val="148658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E0716D0-B3E6-257D-792B-28237139BF3F}"/>
              </a:ext>
            </a:extLst>
          </p:cNvPr>
          <p:cNvSpPr/>
          <p:nvPr/>
        </p:nvSpPr>
        <p:spPr>
          <a:xfrm>
            <a:off x="1123507" y="1339703"/>
            <a:ext cx="4118344" cy="38401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46EC29-C929-5980-BB7A-91828115A676}"/>
              </a:ext>
            </a:extLst>
          </p:cNvPr>
          <p:cNvSpPr txBox="1"/>
          <p:nvPr/>
        </p:nvSpPr>
        <p:spPr>
          <a:xfrm>
            <a:off x="1332612" y="2294737"/>
            <a:ext cx="3700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Offres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d’activités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et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d’itinéraires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insolites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C9EF41-F24B-4FC3-D3AF-D847F906BA17}"/>
              </a:ext>
            </a:extLst>
          </p:cNvPr>
          <p:cNvSpPr/>
          <p:nvPr/>
        </p:nvSpPr>
        <p:spPr>
          <a:xfrm>
            <a:off x="6660710" y="1331364"/>
            <a:ext cx="4118344" cy="38401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EF5EE5-78D8-A152-156E-CE1AFC755B9B}"/>
              </a:ext>
            </a:extLst>
          </p:cNvPr>
          <p:cNvSpPr txBox="1"/>
          <p:nvPr/>
        </p:nvSpPr>
        <p:spPr>
          <a:xfrm>
            <a:off x="6895145" y="2338570"/>
            <a:ext cx="3700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Choix entre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plusieurs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types de voyages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4F7AE5-8E3E-CDBB-E65A-D099D3DC4A70}"/>
              </a:ext>
            </a:extLst>
          </p:cNvPr>
          <p:cNvSpPr txBox="1"/>
          <p:nvPr/>
        </p:nvSpPr>
        <p:spPr>
          <a:xfrm>
            <a:off x="7148518" y="2992686"/>
            <a:ext cx="3193382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Envie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de faire un voyage solo?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groupe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?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amoureux.ses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? Aller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festival Techno? Se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dépayser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nature?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Ou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plutôt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faire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une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virée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randonée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? </a:t>
            </a:r>
          </a:p>
          <a:p>
            <a:pPr algn="ctr"/>
            <a:r>
              <a:rPr lang="en-US" sz="1400" dirty="0" err="1">
                <a:latin typeface="Modern Love" pitchFamily="82" charset="0"/>
                <a:cs typeface="Biome" panose="020B0503030204020804" pitchFamily="34" charset="0"/>
              </a:rPr>
              <a:t>QuickTrip</a:t>
            </a:r>
            <a:r>
              <a:rPr lang="en-US" sz="1400" dirty="0">
                <a:latin typeface="Modern Love" pitchFamily="82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vous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propose plein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d’offres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différentes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!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43C39C-D7A8-793D-8FB0-EA0EF18C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047" y="1472996"/>
            <a:ext cx="1053669" cy="8902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FC17CB-0A1E-8747-1BA3-8C426E69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1" y="1512240"/>
            <a:ext cx="811753" cy="81175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CE59B2A-D294-6C20-2754-158F899E2E87}"/>
              </a:ext>
            </a:extLst>
          </p:cNvPr>
          <p:cNvSpPr txBox="1"/>
          <p:nvPr/>
        </p:nvSpPr>
        <p:spPr>
          <a:xfrm>
            <a:off x="1626733" y="3087708"/>
            <a:ext cx="3193382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Modern Love" pitchFamily="82" charset="0"/>
                <a:cs typeface="Biome" panose="020B0503030204020804" pitchFamily="34" charset="0"/>
              </a:rPr>
              <a:t>QuickTrip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met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à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votre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disposition multiples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activités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 qui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rempliront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votre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appareil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photo de souvenirs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inoubliables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! Vol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en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Mongolfière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plongée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sous marine,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nuit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dans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une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tente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 dans le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désert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,… et plein </a:t>
            </a:r>
            <a:r>
              <a:rPr lang="en-US" sz="1400" dirty="0" err="1">
                <a:latin typeface="Biome" panose="020B0503030204020804" pitchFamily="34" charset="0"/>
                <a:cs typeface="Biome" panose="020B0503030204020804" pitchFamily="34" charset="0"/>
              </a:rPr>
              <a:t>d’autres</a:t>
            </a:r>
            <a:r>
              <a:rPr lang="en-US" sz="1400" dirty="0">
                <a:latin typeface="Biome" panose="020B0503030204020804" pitchFamily="34" charset="0"/>
                <a:cs typeface="Biome" panose="020B05030302040208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95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C8F3B9A-ACE6-5622-4E69-796FEA4F6F88}"/>
              </a:ext>
            </a:extLst>
          </p:cNvPr>
          <p:cNvSpPr txBox="1"/>
          <p:nvPr/>
        </p:nvSpPr>
        <p:spPr>
          <a:xfrm>
            <a:off x="6974958" y="2817628"/>
            <a:ext cx="348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Deux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ingénieurs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motivés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et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déterminés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,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fous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de voyages,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prêts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à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vous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faire vivre des 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moments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uniques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(il faut plus de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texte</a:t>
            </a:r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 )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1614F-8BBE-AACE-2679-E76C67A5DF1F}"/>
              </a:ext>
            </a:extLst>
          </p:cNvPr>
          <p:cNvSpPr txBox="1"/>
          <p:nvPr/>
        </p:nvSpPr>
        <p:spPr>
          <a:xfrm>
            <a:off x="6974958" y="1894298"/>
            <a:ext cx="37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Modern Love" pitchFamily="82" charset="0"/>
              </a:rPr>
              <a:t>Notre</a:t>
            </a:r>
            <a:r>
              <a:rPr lang="en-US" sz="3600" dirty="0">
                <a:solidFill>
                  <a:srgbClr val="65A830"/>
                </a:solidFill>
                <a:latin typeface="Modern Love" pitchFamily="82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Modern Love" pitchFamily="82" charset="0"/>
              </a:rPr>
              <a:t>équipe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Modern Love" pitchFamily="82" charset="0"/>
            </a:endParaRPr>
          </a:p>
          <a:p>
            <a:endParaRPr lang="en-US" dirty="0"/>
          </a:p>
        </p:txBody>
      </p:sp>
      <p:pic>
        <p:nvPicPr>
          <p:cNvPr id="9" name="Image 8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612F1EFF-DB8E-EAFA-D258-B77AB0D7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82786"/>
            <a:ext cx="4114799" cy="5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99CC5BA-6A5A-1C60-BAF8-526B922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16" y="1183032"/>
            <a:ext cx="9590567" cy="480904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9B5EE1F-7B83-84EA-B584-61943FD37EC7}"/>
              </a:ext>
            </a:extLst>
          </p:cNvPr>
          <p:cNvSpPr/>
          <p:nvPr/>
        </p:nvSpPr>
        <p:spPr>
          <a:xfrm>
            <a:off x="6400800" y="3022600"/>
            <a:ext cx="1130300" cy="2374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F0F4127-68B7-391D-48FA-0CDD31C7A23E}"/>
              </a:ext>
            </a:extLst>
          </p:cNvPr>
          <p:cNvSpPr/>
          <p:nvPr/>
        </p:nvSpPr>
        <p:spPr>
          <a:xfrm>
            <a:off x="7607300" y="2266950"/>
            <a:ext cx="1549400" cy="31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A159C6-5E0F-1462-0115-5F2A25C0BD80}"/>
              </a:ext>
            </a:extLst>
          </p:cNvPr>
          <p:cNvSpPr/>
          <p:nvPr/>
        </p:nvSpPr>
        <p:spPr>
          <a:xfrm>
            <a:off x="2155307" y="3300068"/>
            <a:ext cx="3635893" cy="7131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7F1840E-CF8A-79B0-FEC6-4A8B5EE30CC2}"/>
              </a:ext>
            </a:extLst>
          </p:cNvPr>
          <p:cNvSpPr/>
          <p:nvPr/>
        </p:nvSpPr>
        <p:spPr>
          <a:xfrm>
            <a:off x="3322084" y="2819400"/>
            <a:ext cx="1694416" cy="40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CEA329A-520E-45BA-CA4B-AF0B2275D7BA}"/>
              </a:ext>
            </a:extLst>
          </p:cNvPr>
          <p:cNvSpPr/>
          <p:nvPr/>
        </p:nvSpPr>
        <p:spPr>
          <a:xfrm>
            <a:off x="1810784" y="2449168"/>
            <a:ext cx="1511300" cy="406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6B2CC3-3070-87CC-A6F2-D137C9D9D704}"/>
              </a:ext>
            </a:extLst>
          </p:cNvPr>
          <p:cNvSpPr txBox="1"/>
          <p:nvPr/>
        </p:nvSpPr>
        <p:spPr>
          <a:xfrm>
            <a:off x="2164315" y="2390758"/>
            <a:ext cx="195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cs typeface="Arial" panose="020B0604020202020204" pitchFamily="34" charset="0"/>
              </a:rPr>
              <a:t>Réserve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FB767BC-EE2A-5B31-F12E-01364B74CF48}"/>
              </a:ext>
            </a:extLst>
          </p:cNvPr>
          <p:cNvSpPr txBox="1"/>
          <p:nvPr/>
        </p:nvSpPr>
        <p:spPr>
          <a:xfrm>
            <a:off x="3322084" y="2757832"/>
            <a:ext cx="195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QuickTrip</a:t>
            </a:r>
            <a:endParaRPr lang="en-US" sz="2400" b="1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3697725-6E8B-B180-964B-BE3B7174690C}"/>
              </a:ext>
            </a:extLst>
          </p:cNvPr>
          <p:cNvGrpSpPr/>
          <p:nvPr/>
        </p:nvGrpSpPr>
        <p:grpSpPr>
          <a:xfrm>
            <a:off x="6435653" y="3179752"/>
            <a:ext cx="1914746" cy="407804"/>
            <a:chOff x="120760" y="130844"/>
            <a:chExt cx="1914746" cy="407804"/>
          </a:xfrm>
        </p:grpSpPr>
        <p:pic>
          <p:nvPicPr>
            <p:cNvPr id="19" name="Image 18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160A70F0-28A6-108D-5D48-6E59D009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98019">
              <a:off x="603019" y="172786"/>
              <a:ext cx="227725" cy="263705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EB9EA52-8800-B66C-F4C0-FA545ED1A04C}"/>
                </a:ext>
              </a:extLst>
            </p:cNvPr>
            <p:cNvSpPr txBox="1"/>
            <p:nvPr/>
          </p:nvSpPr>
          <p:spPr>
            <a:xfrm>
              <a:off x="120760" y="130844"/>
              <a:ext cx="1914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12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303FD47-4F70-66FD-D9B5-AA4F3A0B5144}"/>
                </a:ext>
              </a:extLst>
            </p:cNvPr>
            <p:cNvSpPr txBox="1"/>
            <p:nvPr/>
          </p:nvSpPr>
          <p:spPr>
            <a:xfrm>
              <a:off x="270177" y="277038"/>
              <a:ext cx="1057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sz="700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01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07139F-0774-BA84-20B6-7A5D29CE7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6" t="12097" r="10040"/>
          <a:stretch/>
        </p:blipFill>
        <p:spPr>
          <a:xfrm>
            <a:off x="2275367" y="1594883"/>
            <a:ext cx="7268048" cy="46905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8CB1497-18A9-33D5-E4A4-2CCED3F969CC}"/>
              </a:ext>
            </a:extLst>
          </p:cNvPr>
          <p:cNvSpPr txBox="1"/>
          <p:nvPr/>
        </p:nvSpPr>
        <p:spPr>
          <a:xfrm>
            <a:off x="2119423" y="943548"/>
            <a:ext cx="795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dern Love" pitchFamily="82" charset="0"/>
              </a:rPr>
              <a:t>Avec </a:t>
            </a:r>
            <a:r>
              <a:rPr lang="en-US" sz="2800" dirty="0" err="1">
                <a:solidFill>
                  <a:srgbClr val="65A830"/>
                </a:solidFill>
                <a:latin typeface="Modern Love" pitchFamily="82" charset="0"/>
              </a:rPr>
              <a:t>QuickTrip</a:t>
            </a:r>
            <a:r>
              <a:rPr lang="en-US" sz="2800" dirty="0">
                <a:latin typeface="Modern Love" pitchFamily="82" charset="0"/>
              </a:rPr>
              <a:t>, voyager </a:t>
            </a:r>
            <a:r>
              <a:rPr lang="en-US" sz="2800" dirty="0" err="1">
                <a:latin typeface="Modern Love" pitchFamily="82" charset="0"/>
              </a:rPr>
              <a:t>devient</a:t>
            </a:r>
            <a:r>
              <a:rPr lang="en-US" sz="2800" dirty="0">
                <a:latin typeface="Modern Love" pitchFamily="82" charset="0"/>
              </a:rPr>
              <a:t> </a:t>
            </a:r>
            <a:r>
              <a:rPr lang="en-US" sz="2800" dirty="0" err="1">
                <a:latin typeface="Modern Love" pitchFamily="82" charset="0"/>
              </a:rPr>
              <a:t>une</a:t>
            </a:r>
            <a:r>
              <a:rPr lang="en-US" sz="2800" dirty="0">
                <a:latin typeface="Modern Love" pitchFamily="82" charset="0"/>
              </a:rPr>
              <a:t> </a:t>
            </a:r>
            <a:r>
              <a:rPr lang="en-US" sz="2800" dirty="0" err="1">
                <a:latin typeface="Modern Love" pitchFamily="82" charset="0"/>
              </a:rPr>
              <a:t>aventure</a:t>
            </a:r>
            <a:r>
              <a:rPr lang="en-US" sz="2800" dirty="0">
                <a:latin typeface="Modern Love" pitchFamily="82" charset="0"/>
              </a:rPr>
              <a:t>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F70E8-529A-7AEB-C680-8137A3485C7C}"/>
              </a:ext>
            </a:extLst>
          </p:cNvPr>
          <p:cNvSpPr/>
          <p:nvPr/>
        </p:nvSpPr>
        <p:spPr>
          <a:xfrm>
            <a:off x="2466754" y="2998381"/>
            <a:ext cx="893134" cy="193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B3B4-507B-92F5-B6CF-48AE8A6AC962}"/>
              </a:ext>
            </a:extLst>
          </p:cNvPr>
          <p:cNvSpPr/>
          <p:nvPr/>
        </p:nvSpPr>
        <p:spPr>
          <a:xfrm>
            <a:off x="3459125" y="2030817"/>
            <a:ext cx="2931041" cy="260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64A1D-DFD3-B0F2-01A4-6B9558335E9B}"/>
              </a:ext>
            </a:extLst>
          </p:cNvPr>
          <p:cNvSpPr/>
          <p:nvPr/>
        </p:nvSpPr>
        <p:spPr>
          <a:xfrm>
            <a:off x="6422065" y="2020185"/>
            <a:ext cx="1105787" cy="96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1D8D9-389B-322D-D1C1-278666B9D36F}"/>
              </a:ext>
            </a:extLst>
          </p:cNvPr>
          <p:cNvSpPr/>
          <p:nvPr/>
        </p:nvSpPr>
        <p:spPr>
          <a:xfrm>
            <a:off x="3299639" y="2005036"/>
            <a:ext cx="893134" cy="685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A38DD-BD06-EAEF-CD07-93738D816A88}"/>
              </a:ext>
            </a:extLst>
          </p:cNvPr>
          <p:cNvSpPr/>
          <p:nvPr/>
        </p:nvSpPr>
        <p:spPr>
          <a:xfrm>
            <a:off x="6661993" y="3202626"/>
            <a:ext cx="2630864" cy="1624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CD4E365-BD39-53D6-AC13-ED340E015661}"/>
              </a:ext>
            </a:extLst>
          </p:cNvPr>
          <p:cNvGrpSpPr/>
          <p:nvPr/>
        </p:nvGrpSpPr>
        <p:grpSpPr>
          <a:xfrm>
            <a:off x="6766521" y="3220938"/>
            <a:ext cx="1914746" cy="703304"/>
            <a:chOff x="120760" y="78969"/>
            <a:chExt cx="1914746" cy="703304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4203E55-032E-1767-7F3F-80C6DC92D660}"/>
                </a:ext>
              </a:extLst>
            </p:cNvPr>
            <p:cNvSpPr txBox="1"/>
            <p:nvPr/>
          </p:nvSpPr>
          <p:spPr>
            <a:xfrm>
              <a:off x="120760" y="163981"/>
              <a:ext cx="1914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20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0A58DF4-D7A0-A5CA-3D99-EA280675044C}"/>
                </a:ext>
              </a:extLst>
            </p:cNvPr>
            <p:cNvSpPr txBox="1"/>
            <p:nvPr/>
          </p:nvSpPr>
          <p:spPr>
            <a:xfrm>
              <a:off x="429511" y="409967"/>
              <a:ext cx="1057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sz="1050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  <p:pic>
          <p:nvPicPr>
            <p:cNvPr id="21" name="Image 20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35E27F24-3356-2E1B-D58E-3335E9297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98019">
              <a:off x="859216" y="78969"/>
              <a:ext cx="607344" cy="703304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01FCFF6-2542-00FC-95A8-9668FC0C9523}"/>
              </a:ext>
            </a:extLst>
          </p:cNvPr>
          <p:cNvGrpSpPr/>
          <p:nvPr/>
        </p:nvGrpSpPr>
        <p:grpSpPr>
          <a:xfrm>
            <a:off x="3423683" y="2046422"/>
            <a:ext cx="2165497" cy="1079549"/>
            <a:chOff x="120760" y="138173"/>
            <a:chExt cx="2290319" cy="1166835"/>
          </a:xfrm>
        </p:grpSpPr>
        <p:pic>
          <p:nvPicPr>
            <p:cNvPr id="18" name="Image 17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F179DC4A-B2F8-8D00-BBC7-18A72C49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98019">
              <a:off x="1403449" y="138173"/>
              <a:ext cx="1007630" cy="1166835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D251A60-5B64-DAE5-2ED4-48C71A423759}"/>
                </a:ext>
              </a:extLst>
            </p:cNvPr>
            <p:cNvSpPr txBox="1"/>
            <p:nvPr/>
          </p:nvSpPr>
          <p:spPr>
            <a:xfrm>
              <a:off x="120760" y="163981"/>
              <a:ext cx="1914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40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B9AC7EF-C799-A309-6A2F-8196769D2887}"/>
                </a:ext>
              </a:extLst>
            </p:cNvPr>
            <p:cNvSpPr txBox="1"/>
            <p:nvPr/>
          </p:nvSpPr>
          <p:spPr>
            <a:xfrm>
              <a:off x="666402" y="638324"/>
              <a:ext cx="105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95942E-C818-6DF3-4026-8C8247DE5843}"/>
              </a:ext>
            </a:extLst>
          </p:cNvPr>
          <p:cNvGrpSpPr/>
          <p:nvPr/>
        </p:nvGrpSpPr>
        <p:grpSpPr>
          <a:xfrm>
            <a:off x="2394380" y="3072798"/>
            <a:ext cx="1914746" cy="407804"/>
            <a:chOff x="120760" y="130844"/>
            <a:chExt cx="1914746" cy="407804"/>
          </a:xfrm>
        </p:grpSpPr>
        <p:pic>
          <p:nvPicPr>
            <p:cNvPr id="23" name="Image 22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41D7A1BF-5CE8-F10B-487A-03028D782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98019">
              <a:off x="603019" y="172786"/>
              <a:ext cx="227725" cy="263705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FFCCD96-53B8-F126-C658-4CEAC830863A}"/>
                </a:ext>
              </a:extLst>
            </p:cNvPr>
            <p:cNvSpPr txBox="1"/>
            <p:nvPr/>
          </p:nvSpPr>
          <p:spPr>
            <a:xfrm>
              <a:off x="120760" y="130844"/>
              <a:ext cx="1914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12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44D32D7-D3E0-981C-EAA7-DDD6379F6962}"/>
                </a:ext>
              </a:extLst>
            </p:cNvPr>
            <p:cNvSpPr txBox="1"/>
            <p:nvPr/>
          </p:nvSpPr>
          <p:spPr>
            <a:xfrm>
              <a:off x="270177" y="277038"/>
              <a:ext cx="10579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sz="700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6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5C24F4-9A56-1C1D-7419-5AF0430D4D04}"/>
              </a:ext>
            </a:extLst>
          </p:cNvPr>
          <p:cNvSpPr/>
          <p:nvPr/>
        </p:nvSpPr>
        <p:spPr>
          <a:xfrm>
            <a:off x="-12700" y="3283730"/>
            <a:ext cx="12204700" cy="36517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F58DC1A-7675-75D7-33E8-296DF913A732}"/>
              </a:ext>
            </a:extLst>
          </p:cNvPr>
          <p:cNvGrpSpPr/>
          <p:nvPr/>
        </p:nvGrpSpPr>
        <p:grpSpPr>
          <a:xfrm>
            <a:off x="1307559" y="3876871"/>
            <a:ext cx="220708" cy="235589"/>
            <a:chOff x="3336982" y="2303638"/>
            <a:chExt cx="354360" cy="351764"/>
          </a:xfrm>
          <a:solidFill>
            <a:schemeClr val="tx1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5D2009D-C7A0-7AD5-8B9F-161C003C0BFA}"/>
                </a:ext>
              </a:extLst>
            </p:cNvPr>
            <p:cNvSpPr/>
            <p:nvPr/>
          </p:nvSpPr>
          <p:spPr>
            <a:xfrm>
              <a:off x="3536445" y="2303638"/>
              <a:ext cx="154897" cy="1493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CDE7A2F-FA37-750F-5DD4-18D360910E1C}"/>
                </a:ext>
              </a:extLst>
            </p:cNvPr>
            <p:cNvSpPr/>
            <p:nvPr/>
          </p:nvSpPr>
          <p:spPr>
            <a:xfrm>
              <a:off x="3336982" y="2512204"/>
              <a:ext cx="145161" cy="1431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8C34A6A3-C174-1F73-C22D-A09705A1F036}"/>
                </a:ext>
              </a:extLst>
            </p:cNvPr>
            <p:cNvSpPr/>
            <p:nvPr/>
          </p:nvSpPr>
          <p:spPr>
            <a:xfrm rot="8039695">
              <a:off x="3348848" y="2414151"/>
              <a:ext cx="298704" cy="115824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A305F9C-A075-6429-151C-6CCC9DDA4D21}"/>
              </a:ext>
            </a:extLst>
          </p:cNvPr>
          <p:cNvSpPr/>
          <p:nvPr/>
        </p:nvSpPr>
        <p:spPr>
          <a:xfrm>
            <a:off x="-25400" y="1081837"/>
            <a:ext cx="12204700" cy="2124415"/>
          </a:xfrm>
          <a:custGeom>
            <a:avLst/>
            <a:gdLst>
              <a:gd name="connsiteX0" fmla="*/ 0 w 12204700"/>
              <a:gd name="connsiteY0" fmla="*/ 1166063 h 2124415"/>
              <a:gd name="connsiteX1" fmla="*/ 3454400 w 12204700"/>
              <a:gd name="connsiteY1" fmla="*/ 23063 h 2124415"/>
              <a:gd name="connsiteX2" fmla="*/ 10490200 w 12204700"/>
              <a:gd name="connsiteY2" fmla="*/ 2093163 h 2124415"/>
              <a:gd name="connsiteX3" fmla="*/ 12204700 w 12204700"/>
              <a:gd name="connsiteY3" fmla="*/ 1077163 h 21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4700" h="2124415">
                <a:moveTo>
                  <a:pt x="0" y="1166063"/>
                </a:moveTo>
                <a:cubicBezTo>
                  <a:pt x="853016" y="517304"/>
                  <a:pt x="1706033" y="-131454"/>
                  <a:pt x="3454400" y="23063"/>
                </a:cubicBezTo>
                <a:cubicBezTo>
                  <a:pt x="5202767" y="177580"/>
                  <a:pt x="9031817" y="1917480"/>
                  <a:pt x="10490200" y="2093163"/>
                </a:cubicBezTo>
                <a:cubicBezTo>
                  <a:pt x="11948583" y="2268846"/>
                  <a:pt x="12076641" y="1673004"/>
                  <a:pt x="12204700" y="107716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A6B3C12-1E75-8928-3CFC-012AB5050B1C}"/>
              </a:ext>
            </a:extLst>
          </p:cNvPr>
          <p:cNvSpPr/>
          <p:nvPr/>
        </p:nvSpPr>
        <p:spPr>
          <a:xfrm>
            <a:off x="558800" y="1081838"/>
            <a:ext cx="4635500" cy="2439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B14AD44-C518-B531-1A5B-867C3797EC1C}"/>
              </a:ext>
            </a:extLst>
          </p:cNvPr>
          <p:cNvSpPr/>
          <p:nvPr/>
        </p:nvSpPr>
        <p:spPr>
          <a:xfrm>
            <a:off x="2362202" y="1529969"/>
            <a:ext cx="4635500" cy="2439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8BB0E66-B1B6-3BD9-33BC-FAE95D4DC732}"/>
              </a:ext>
            </a:extLst>
          </p:cNvPr>
          <p:cNvSpPr/>
          <p:nvPr/>
        </p:nvSpPr>
        <p:spPr>
          <a:xfrm>
            <a:off x="4051300" y="2138677"/>
            <a:ext cx="4635500" cy="2439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6CB7156-9708-4FA5-20D5-FBA924C89C24}"/>
              </a:ext>
            </a:extLst>
          </p:cNvPr>
          <p:cNvSpPr/>
          <p:nvPr/>
        </p:nvSpPr>
        <p:spPr>
          <a:xfrm>
            <a:off x="5613400" y="2669655"/>
            <a:ext cx="4635500" cy="2439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B982A12-9D7C-A5ED-1F22-1BB0EAE7B67D}"/>
              </a:ext>
            </a:extLst>
          </p:cNvPr>
          <p:cNvSpPr/>
          <p:nvPr/>
        </p:nvSpPr>
        <p:spPr>
          <a:xfrm>
            <a:off x="-12700" y="1449680"/>
            <a:ext cx="4635500" cy="243994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77135ABB-2ABD-B2D4-D47F-B89CE70987F8}"/>
                  </a:ext>
                </a:extLst>
              </p14:cNvPr>
              <p14:cNvContentPartPr/>
              <p14:nvPr/>
            </p14:nvContentPartPr>
            <p14:xfrm>
              <a:off x="35558" y="2690459"/>
              <a:ext cx="257760" cy="9255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77135ABB-2ABD-B2D4-D47F-B89CE7098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8" y="2681819"/>
                <a:ext cx="27540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99BE5E14-B9BA-3C84-7D8B-9F5B4E9A97E5}"/>
                  </a:ext>
                </a:extLst>
              </p14:cNvPr>
              <p14:cNvContentPartPr/>
              <p14:nvPr/>
            </p14:nvContentPartPr>
            <p14:xfrm>
              <a:off x="647918" y="2690099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99BE5E14-B9BA-3C84-7D8B-9F5B4E9A9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18" y="26270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7B931160-B8DA-2DC9-C461-831C1FB4D626}"/>
                  </a:ext>
                </a:extLst>
              </p14:cNvPr>
              <p14:cNvContentPartPr/>
              <p14:nvPr/>
            </p14:nvContentPartPr>
            <p14:xfrm>
              <a:off x="72638" y="1635299"/>
              <a:ext cx="1004040" cy="224784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7B931160-B8DA-2DC9-C461-831C1FB4D6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8" y="1572659"/>
                <a:ext cx="1129680" cy="23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627B6DB1-978F-F17F-9D41-A73D23F96A11}"/>
                  </a:ext>
                </a:extLst>
              </p14:cNvPr>
              <p14:cNvContentPartPr/>
              <p14:nvPr/>
            </p14:nvContentPartPr>
            <p14:xfrm>
              <a:off x="3822772" y="1371456"/>
              <a:ext cx="1330920" cy="28908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627B6DB1-978F-F17F-9D41-A73D23F96A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0132" y="1308816"/>
                <a:ext cx="14565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46302BF6-7652-3664-6688-FF274063CFFF}"/>
                  </a:ext>
                </a:extLst>
              </p14:cNvPr>
              <p14:cNvContentPartPr/>
              <p14:nvPr/>
            </p14:nvContentPartPr>
            <p14:xfrm>
              <a:off x="6466972" y="2032056"/>
              <a:ext cx="736920" cy="25740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46302BF6-7652-3664-6688-FF274063CF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4332" y="1969056"/>
                <a:ext cx="86256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e 42">
            <a:extLst>
              <a:ext uri="{FF2B5EF4-FFF2-40B4-BE49-F238E27FC236}">
                <a16:creationId xmlns:a16="http://schemas.microsoft.com/office/drawing/2014/main" id="{BBAC2E3F-082B-3162-47F0-7FF6AD03A7FF}"/>
              </a:ext>
            </a:extLst>
          </p:cNvPr>
          <p:cNvGrpSpPr/>
          <p:nvPr/>
        </p:nvGrpSpPr>
        <p:grpSpPr>
          <a:xfrm>
            <a:off x="8060993" y="2291976"/>
            <a:ext cx="4111294" cy="1266480"/>
            <a:chOff x="8060993" y="2291976"/>
            <a:chExt cx="4111294" cy="12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73A107F2-5A39-732C-F31B-1E99D0DB3238}"/>
                    </a:ext>
                  </a:extLst>
                </p14:cNvPr>
                <p14:cNvContentPartPr/>
                <p14:nvPr/>
              </p14:nvContentPartPr>
              <p14:xfrm>
                <a:off x="8060993" y="2550816"/>
                <a:ext cx="659160" cy="37152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73A107F2-5A39-732C-F31B-1E99D0DB32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7993" y="2488176"/>
                  <a:ext cx="7848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63D6A3B0-9CF9-F582-4C46-DAC3572F0705}"/>
                    </a:ext>
                  </a:extLst>
                </p14:cNvPr>
                <p14:cNvContentPartPr/>
                <p14:nvPr/>
              </p14:nvContentPartPr>
              <p14:xfrm>
                <a:off x="9476513" y="3034656"/>
                <a:ext cx="1116720" cy="33156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63D6A3B0-9CF9-F582-4C46-DAC3572F07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13873" y="2972016"/>
                  <a:ext cx="1242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788F13C8-8A65-9766-CD06-29112C8E9DD6}"/>
                    </a:ext>
                  </a:extLst>
                </p14:cNvPr>
                <p14:cNvContentPartPr/>
                <p14:nvPr/>
              </p14:nvContentPartPr>
              <p14:xfrm>
                <a:off x="9800513" y="3238416"/>
                <a:ext cx="429120" cy="9864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788F13C8-8A65-9766-CD06-29112C8E9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7873" y="3175416"/>
                  <a:ext cx="554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3AF0D1B1-96B9-30FF-720E-1DFB54BE8D36}"/>
                    </a:ext>
                  </a:extLst>
                </p14:cNvPr>
                <p14:cNvContentPartPr/>
                <p14:nvPr/>
              </p14:nvContentPartPr>
              <p14:xfrm>
                <a:off x="10279407" y="2734056"/>
                <a:ext cx="1832760" cy="82440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3AF0D1B1-96B9-30FF-720E-1DFB54BE8D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16767" y="2671056"/>
                  <a:ext cx="195840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44E359E4-43A3-BEB9-9C3F-FF9FCFB8663D}"/>
                    </a:ext>
                  </a:extLst>
                </p14:cNvPr>
                <p14:cNvContentPartPr/>
                <p14:nvPr/>
              </p14:nvContentPartPr>
              <p14:xfrm>
                <a:off x="12147807" y="2577816"/>
                <a:ext cx="360" cy="3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44E359E4-43A3-BEB9-9C3F-FF9FCFB866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84807" y="25148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947C970A-5480-5EFC-A7A7-E50484401678}"/>
                    </a:ext>
                  </a:extLst>
                </p14:cNvPr>
                <p14:cNvContentPartPr/>
                <p14:nvPr/>
              </p14:nvContentPartPr>
              <p14:xfrm>
                <a:off x="12168327" y="2367936"/>
                <a:ext cx="360" cy="36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947C970A-5480-5EFC-A7A7-E504844016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05327" y="23052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8FAB4705-FB55-4388-A3AF-5F7CF9A0AFE2}"/>
                    </a:ext>
                  </a:extLst>
                </p14:cNvPr>
                <p14:cNvContentPartPr/>
                <p14:nvPr/>
              </p14:nvContentPartPr>
              <p14:xfrm>
                <a:off x="12091647" y="2291976"/>
                <a:ext cx="77040" cy="6501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8FAB4705-FB55-4388-A3AF-5F7CF9A0AF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28647" y="2228976"/>
                  <a:ext cx="2026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63DCC23-90C8-F30C-291D-B1D902382818}"/>
                    </a:ext>
                  </a:extLst>
                </p14:cNvPr>
                <p14:cNvContentPartPr/>
                <p14:nvPr/>
              </p14:nvContentPartPr>
              <p14:xfrm>
                <a:off x="11222607" y="2304576"/>
                <a:ext cx="949680" cy="11977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63DCC23-90C8-F30C-291D-B1D9023828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59607" y="2241936"/>
                  <a:ext cx="1075320" cy="132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616D87E7-9CD6-CF7E-1A5B-71C52327084B}"/>
              </a:ext>
            </a:extLst>
          </p:cNvPr>
          <p:cNvSpPr txBox="1"/>
          <p:nvPr/>
        </p:nvSpPr>
        <p:spPr>
          <a:xfrm>
            <a:off x="3885084" y="6488668"/>
            <a:ext cx="39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u="none" strike="noStrike" dirty="0">
                <a:solidFill>
                  <a:srgbClr val="FFFFFF"/>
                </a:solidFill>
                <a:effectLst/>
                <a:latin typeface="kezakoo"/>
              </a:rPr>
              <a:t>© </a:t>
            </a:r>
            <a:r>
              <a:rPr lang="en-US" dirty="0">
                <a:solidFill>
                  <a:schemeClr val="bg1"/>
                </a:solidFill>
              </a:rPr>
              <a:t>2023 </a:t>
            </a:r>
            <a:r>
              <a:rPr lang="en-US" dirty="0" err="1">
                <a:solidFill>
                  <a:schemeClr val="bg1"/>
                </a:solidFill>
              </a:rPr>
              <a:t>QuickTrip</a:t>
            </a:r>
            <a:r>
              <a:rPr lang="fr-CH" b="0" i="0" u="none" strike="noStrike" dirty="0">
                <a:solidFill>
                  <a:srgbClr val="FFFFFF"/>
                </a:solidFill>
                <a:effectLst/>
                <a:latin typeface="kezakoo"/>
              </a:rPr>
              <a:t>. Tous droits </a:t>
            </a:r>
            <a:r>
              <a:rPr lang="fr-CH" b="0" i="0" u="none" strike="noStrike" dirty="0" err="1">
                <a:solidFill>
                  <a:srgbClr val="FFFFFF"/>
                </a:solidFill>
                <a:effectLst/>
                <a:latin typeface="kezakoo"/>
              </a:rPr>
              <a:t>reservés</a:t>
            </a:r>
            <a:r>
              <a:rPr lang="fr-CH" b="0" i="0" u="none" strike="noStrike" dirty="0">
                <a:solidFill>
                  <a:srgbClr val="FFFFFF"/>
                </a:solidFill>
                <a:effectLst/>
                <a:latin typeface="kezakoo"/>
              </a:rPr>
              <a:t>.</a:t>
            </a:r>
            <a:endParaRPr lang="en-US" dirty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5434D85-89C5-3F28-A17A-6CDF2170D206}"/>
              </a:ext>
            </a:extLst>
          </p:cNvPr>
          <p:cNvGrpSpPr/>
          <p:nvPr/>
        </p:nvGrpSpPr>
        <p:grpSpPr>
          <a:xfrm>
            <a:off x="1377157" y="1743837"/>
            <a:ext cx="2290319" cy="1166835"/>
            <a:chOff x="120760" y="138173"/>
            <a:chExt cx="2290319" cy="1166835"/>
          </a:xfrm>
        </p:grpSpPr>
        <p:pic>
          <p:nvPicPr>
            <p:cNvPr id="48" name="Image 47" descr="Une image contenant texte, graphiques vectoriels, lampe, plante&#10;&#10;Description générée automatiquement">
              <a:extLst>
                <a:ext uri="{FF2B5EF4-FFF2-40B4-BE49-F238E27FC236}">
                  <a16:creationId xmlns:a16="http://schemas.microsoft.com/office/drawing/2014/main" id="{2DB779A2-9998-32F8-011D-C56E8570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1598019">
              <a:off x="1403449" y="138173"/>
              <a:ext cx="1007630" cy="1166835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F2E69D21-6211-5115-F083-90211B2237B7}"/>
                </a:ext>
              </a:extLst>
            </p:cNvPr>
            <p:cNvSpPr txBox="1"/>
            <p:nvPr/>
          </p:nvSpPr>
          <p:spPr>
            <a:xfrm>
              <a:off x="120760" y="163981"/>
              <a:ext cx="1914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b="1" dirty="0">
                  <a:solidFill>
                    <a:srgbClr val="65A830"/>
                  </a:solidFill>
                  <a:latin typeface="Modern Love" pitchFamily="82" charset="0"/>
                  <a:ea typeface="Brush Script MT" panose="03060802040406070304" pitchFamily="66" charset="-122"/>
                  <a:cs typeface="APPLE CHANCERY" panose="03020702040506060504" pitchFamily="66" charset="-79"/>
                </a:rPr>
                <a:t>Quick</a:t>
              </a:r>
              <a:r>
                <a:rPr lang="fr-FR" sz="4000" dirty="0">
                  <a:solidFill>
                    <a:srgbClr val="65A830"/>
                  </a:solidFill>
                </a:rPr>
                <a:t> 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36657BB1-F4B7-DE15-7EE4-18EED6EFCB70}"/>
                </a:ext>
              </a:extLst>
            </p:cNvPr>
            <p:cNvSpPr txBox="1"/>
            <p:nvPr/>
          </p:nvSpPr>
          <p:spPr>
            <a:xfrm>
              <a:off x="666402" y="638324"/>
              <a:ext cx="10579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65A830"/>
                  </a:solidFill>
                  <a:latin typeface="Modern Love" pitchFamily="82" charset="0"/>
                  <a:cs typeface="Dreaming Outloud Pro" panose="03050502040302030504" pitchFamily="66" charset="77"/>
                </a:rPr>
                <a:t>Trip</a:t>
              </a:r>
              <a:endParaRPr lang="fr-FR" b="1" dirty="0">
                <a:solidFill>
                  <a:srgbClr val="65A830"/>
                </a:solidFill>
                <a:latin typeface="Modern Love" pitchFamily="82" charset="0"/>
                <a:cs typeface="Dreaming Outloud Pro" panose="03050502040302030504" pitchFamily="66" charset="77"/>
              </a:endParaRPr>
            </a:p>
          </p:txBody>
        </p:sp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543F7F06-6B96-0734-D9BE-2577B10FE5F4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8267" y="2995167"/>
            <a:ext cx="2036179" cy="520883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4764EE6C-DB75-772F-1C97-D3DA03AB78F0}"/>
              </a:ext>
            </a:extLst>
          </p:cNvPr>
          <p:cNvSpPr txBox="1"/>
          <p:nvPr/>
        </p:nvSpPr>
        <p:spPr>
          <a:xfrm>
            <a:off x="1580817" y="3787078"/>
            <a:ext cx="231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FFFFFF"/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+41 76 573 35 89 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90C256E-73AC-88AB-3508-E50FB44BD6E3}"/>
              </a:ext>
            </a:extLst>
          </p:cNvPr>
          <p:cNvSpPr txBox="1"/>
          <p:nvPr/>
        </p:nvSpPr>
        <p:spPr>
          <a:xfrm>
            <a:off x="1019448" y="4373560"/>
            <a:ext cx="231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FFFFFF"/>
                </a:solidFill>
                <a:effectLst/>
                <a:latin typeface="kezakoo"/>
              </a:rPr>
              <a:t>Qui sommes nous?</a:t>
            </a:r>
            <a:endParaRPr lang="en-US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5907CCC-2561-E0E6-D533-FBE6AD92562B}"/>
              </a:ext>
            </a:extLst>
          </p:cNvPr>
          <p:cNvSpPr txBox="1"/>
          <p:nvPr/>
        </p:nvSpPr>
        <p:spPr>
          <a:xfrm>
            <a:off x="9328776" y="4323580"/>
            <a:ext cx="16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 err="1">
                <a:solidFill>
                  <a:srgbClr val="FFFFFF"/>
                </a:solidFill>
                <a:effectLst/>
                <a:latin typeface="kezakoo"/>
              </a:rPr>
              <a:t>Professionel</a:t>
            </a:r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46C7D9-581D-449B-6CDA-C14AD41BFF81}"/>
              </a:ext>
            </a:extLst>
          </p:cNvPr>
          <p:cNvSpPr txBox="1"/>
          <p:nvPr/>
        </p:nvSpPr>
        <p:spPr>
          <a:xfrm>
            <a:off x="3962664" y="4354211"/>
            <a:ext cx="135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FFFFFF"/>
                </a:solidFill>
                <a:effectLst/>
                <a:latin typeface="kezakoo"/>
              </a:rPr>
              <a:t>Liens utiles</a:t>
            </a:r>
            <a:endParaRPr lang="en-US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7AFCC00-62F2-FC2D-5F55-A7BDAE6120E0}"/>
              </a:ext>
            </a:extLst>
          </p:cNvPr>
          <p:cNvSpPr txBox="1"/>
          <p:nvPr/>
        </p:nvSpPr>
        <p:spPr>
          <a:xfrm>
            <a:off x="6587797" y="4323580"/>
            <a:ext cx="161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FFFFFF"/>
                </a:solidFill>
                <a:effectLst/>
                <a:latin typeface="kezakoo"/>
              </a:rPr>
              <a:t>Nos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847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277</Words>
  <Application>Microsoft Office PowerPoint</Application>
  <PresentationFormat>Grand écran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Biome</vt:lpstr>
      <vt:lpstr>Calibri</vt:lpstr>
      <vt:lpstr>Calibri Light</vt:lpstr>
      <vt:lpstr>kezakoo</vt:lpstr>
      <vt:lpstr>Modern Love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Amor Mehdi</dc:creator>
  <cp:lastModifiedBy>Loic Finette</cp:lastModifiedBy>
  <cp:revision>11</cp:revision>
  <dcterms:created xsi:type="dcterms:W3CDTF">2022-11-18T22:54:27Z</dcterms:created>
  <dcterms:modified xsi:type="dcterms:W3CDTF">2022-11-23T23:21:06Z</dcterms:modified>
</cp:coreProperties>
</file>