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18" r:id="rId2"/>
    <p:sldId id="256" r:id="rId3"/>
    <p:sldId id="319" r:id="rId4"/>
    <p:sldId id="320" r:id="rId5"/>
    <p:sldId id="321" r:id="rId6"/>
    <p:sldId id="322" r:id="rId7"/>
    <p:sldId id="323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9" autoAdjust="0"/>
    <p:restoredTop sz="94494" autoAdjust="0"/>
  </p:normalViewPr>
  <p:slideViewPr>
    <p:cSldViewPr>
      <p:cViewPr varScale="1">
        <p:scale>
          <a:sx n="70" d="100"/>
          <a:sy n="70" d="100"/>
        </p:scale>
        <p:origin x="-11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olotobg/hangman" TargetMode="External"/><Relationship Id="rId3" Type="http://schemas.openxmlformats.org/officeDocument/2006/relationships/hyperlink" Target="https://www.facebook.com/mariela.kassovska" TargetMode="External"/><Relationship Id="rId7" Type="http://schemas.openxmlformats.org/officeDocument/2006/relationships/hyperlink" Target="https://www.facebook.com/pirin.karabenche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pirin.karabenchev?ref=tn_tnmn" TargetMode="External"/><Relationship Id="rId5" Type="http://schemas.openxmlformats.org/officeDocument/2006/relationships/hyperlink" Target="https://www.facebook.com/dobromir.kralev" TargetMode="External"/><Relationship Id="rId4" Type="http://schemas.openxmlformats.org/officeDocument/2006/relationships/hyperlink" Target="https://www.facebook.com/lolotob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lotobg/hang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6643321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</a:t>
            </a:r>
            <a:r>
              <a:rPr lang="en-US" sz="4700" dirty="0" smtClean="0"/>
              <a:t>Phosphorus</a:t>
            </a: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en-US" sz="2200" dirty="0" smtClean="0"/>
              <a:t>HQC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1068507" y="2610922"/>
            <a:ext cx="6400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/>
            <a:r>
              <a:rPr lang="en-US" sz="2200" dirty="0" smtClean="0"/>
              <a:t>Team members</a:t>
            </a:r>
            <a:r>
              <a:rPr lang="en-US" sz="2200" dirty="0" smtClean="0"/>
              <a:t>:</a:t>
            </a:r>
          </a:p>
          <a:p>
            <a:pPr indent="0" algn="ctr"/>
            <a:r>
              <a:rPr lang="en-US" sz="3600" u="sng" dirty="0" err="1">
                <a:effectLst/>
                <a:hlinkClick r:id="rId3"/>
              </a:rPr>
              <a:t>Mariela</a:t>
            </a:r>
            <a:r>
              <a:rPr lang="en-US" sz="3600" u="sng" dirty="0">
                <a:effectLst/>
                <a:hlinkClick r:id="rId3"/>
              </a:rPr>
              <a:t> </a:t>
            </a:r>
            <a:r>
              <a:rPr lang="en-US" sz="3600" u="sng" dirty="0" err="1">
                <a:effectLst/>
                <a:hlinkClick r:id="rId3"/>
              </a:rPr>
              <a:t>Kassovska</a:t>
            </a:r>
            <a:endParaRPr lang="en-US" sz="3600" dirty="0" smtClean="0"/>
          </a:p>
          <a:p>
            <a:pPr indent="0" algn="ctr"/>
            <a:r>
              <a:rPr lang="en-US" sz="3600" u="sng" dirty="0">
                <a:effectLst/>
                <a:hlinkClick r:id="rId4"/>
              </a:rPr>
              <a:t>Spas Kyuchukov</a:t>
            </a:r>
            <a:endParaRPr lang="en-US" sz="3600" dirty="0">
              <a:effectLst/>
            </a:endParaRPr>
          </a:p>
          <a:p>
            <a:pPr indent="0" algn="ctr"/>
            <a:r>
              <a:rPr lang="en-US" sz="3600" u="sng" dirty="0" err="1">
                <a:effectLst/>
                <a:hlinkClick r:id="rId5"/>
              </a:rPr>
              <a:t>Dobromir</a:t>
            </a:r>
            <a:r>
              <a:rPr lang="en-US" sz="3600" u="sng" dirty="0">
                <a:effectLst/>
                <a:hlinkClick r:id="rId5"/>
              </a:rPr>
              <a:t> </a:t>
            </a:r>
            <a:r>
              <a:rPr lang="en-US" sz="3600" u="sng" dirty="0" err="1" smtClean="0">
                <a:effectLst/>
                <a:hlinkClick r:id="rId5"/>
              </a:rPr>
              <a:t>Kralev</a:t>
            </a:r>
            <a:r>
              <a:rPr lang="en-US" sz="3600" b="0" dirty="0">
                <a:effectLst/>
                <a:hlinkClick r:id="rId6"/>
              </a:rPr>
              <a:t/>
            </a:r>
            <a:br>
              <a:rPr lang="en-US" sz="3600" b="0" dirty="0">
                <a:effectLst/>
                <a:hlinkClick r:id="rId6"/>
              </a:rPr>
            </a:br>
            <a:r>
              <a:rPr lang="en-US" sz="3600" u="sng" dirty="0" err="1" smtClean="0">
                <a:effectLst/>
                <a:hlinkClick r:id="rId7"/>
              </a:rPr>
              <a:t>Pirin</a:t>
            </a:r>
            <a:r>
              <a:rPr lang="en-US" sz="3600" u="sng" dirty="0" smtClean="0">
                <a:effectLst/>
                <a:hlinkClick r:id="rId7"/>
              </a:rPr>
              <a:t> </a:t>
            </a:r>
            <a:r>
              <a:rPr lang="en-US" sz="3600" u="sng" dirty="0" err="1" smtClean="0">
                <a:effectLst/>
                <a:hlinkClick r:id="rId7"/>
              </a:rPr>
              <a:t>Karabenchev</a:t>
            </a:r>
            <a:endParaRPr lang="en-US" sz="3600" dirty="0">
              <a:effectLst/>
            </a:endParaRPr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8"/>
              </a:rPr>
              <a:t>https://github.com/lolotobg/hangman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8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43" y="3048000"/>
            <a:ext cx="706299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0000" dirty="0" smtClean="0"/>
              <a:t>Hangmann</a:t>
            </a:r>
            <a:endParaRPr lang="bg-BG" sz="10000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6643321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</a:t>
            </a:r>
            <a:r>
              <a:rPr lang="en-US" sz="4700" dirty="0" smtClean="0"/>
              <a:t>Phosphorus</a:t>
            </a: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en-US" sz="2200" dirty="0" smtClean="0"/>
              <a:t>HQC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sp>
        <p:nvSpPr>
          <p:cNvPr id="10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1634750" y="1524000"/>
            <a:ext cx="64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effectLst/>
              </a:rPr>
              <a:t>Some statistics:</a:t>
            </a:r>
          </a:p>
          <a:p>
            <a:pPr algn="ctr"/>
            <a:r>
              <a:rPr lang="en-US" sz="3000" dirty="0" smtClean="0">
                <a:effectLst/>
              </a:rPr>
              <a:t>Total commits  64</a:t>
            </a:r>
          </a:p>
          <a:p>
            <a:pPr algn="ctr"/>
            <a:r>
              <a:rPr lang="en-US" sz="3000" dirty="0" smtClean="0">
                <a:effectLst/>
              </a:rPr>
              <a:t>More than 20 post in the facebook group</a:t>
            </a:r>
          </a:p>
          <a:p>
            <a:pPr algn="ctr"/>
            <a:r>
              <a:rPr lang="en-US" sz="3000" dirty="0" smtClean="0">
                <a:effectLst/>
              </a:rPr>
              <a:t>More than 100 comments</a:t>
            </a:r>
          </a:p>
          <a:p>
            <a:pPr algn="ctr"/>
            <a:endParaRPr lang="bg-BG" sz="3600" dirty="0"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6643321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</a:t>
            </a:r>
            <a:r>
              <a:rPr lang="en-US" sz="4700" dirty="0" smtClean="0"/>
              <a:t>Phosphorus</a:t>
            </a: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en-US" sz="2200" dirty="0" smtClean="0"/>
              <a:t>HQC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sp>
        <p:nvSpPr>
          <p:cNvPr id="8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88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6643321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</a:t>
            </a:r>
            <a:r>
              <a:rPr lang="en-US" sz="4700" dirty="0" smtClean="0"/>
              <a:t>Phosphorus</a:t>
            </a: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en-US" sz="2200" dirty="0" smtClean="0"/>
              <a:t>HQC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sp>
        <p:nvSpPr>
          <p:cNvPr id="23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  <p:pic>
        <p:nvPicPr>
          <p:cNvPr id="2050" name="Picture 2" descr="C:\Users\pirin\Documents\GitHub\hangman\Source\ClassDiagram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04" y="1981200"/>
            <a:ext cx="7049344" cy="41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4"/>
          <p:cNvSpPr>
            <a:spLocks noGrp="1"/>
          </p:cNvSpPr>
          <p:nvPr/>
        </p:nvSpPr>
        <p:spPr>
          <a:xfrm>
            <a:off x="1364492" y="128870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effectLst/>
              </a:rPr>
              <a:t>Class diagram:</a:t>
            </a:r>
          </a:p>
        </p:txBody>
      </p:sp>
    </p:spTree>
    <p:extLst>
      <p:ext uri="{BB962C8B-B14F-4D97-AF65-F5344CB8AC3E}">
        <p14:creationId xmlns:p14="http://schemas.microsoft.com/office/powerpoint/2010/main" val="13154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5844711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6643321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</a:t>
            </a:r>
            <a:r>
              <a:rPr lang="en-US" sz="4700" dirty="0" smtClean="0"/>
              <a:t>Phosphorus</a:t>
            </a: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en-US" sz="2200" dirty="0" smtClean="0"/>
              <a:t>HQC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sp>
        <p:nvSpPr>
          <p:cNvPr id="8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59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1524000" y="3668746"/>
            <a:ext cx="6400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0" dirty="0" smtClean="0"/>
              <a:t>Questions?</a:t>
            </a:r>
            <a:endParaRPr lang="en-US" sz="47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6643321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</a:t>
            </a:r>
            <a:r>
              <a:rPr lang="en-US" sz="4700" dirty="0" smtClean="0"/>
              <a:t>Phosphorus</a:t>
            </a: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en-US" sz="2200" dirty="0" smtClean="0"/>
              <a:t>HQC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sp>
        <p:nvSpPr>
          <p:cNvPr id="8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90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5767916"/>
            <a:ext cx="867180" cy="94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1524000" y="3668746"/>
            <a:ext cx="6400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0" dirty="0" smtClean="0"/>
              <a:t>Thank you!</a:t>
            </a:r>
            <a:endParaRPr lang="en-US" sz="470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6643321" cy="103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700" dirty="0" smtClean="0"/>
              <a:t>Team </a:t>
            </a:r>
            <a:r>
              <a:rPr lang="en-US" sz="4700" dirty="0" smtClean="0"/>
              <a:t>Phosphorus</a:t>
            </a: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en-US" sz="2200" dirty="0" smtClean="0"/>
              <a:t>HQC </a:t>
            </a:r>
            <a:r>
              <a:rPr lang="en-US" sz="2200" dirty="0" err="1" smtClean="0"/>
              <a:t>TeamWork</a:t>
            </a:r>
            <a:endParaRPr lang="en-US" sz="2200" dirty="0"/>
          </a:p>
        </p:txBody>
      </p:sp>
      <p:sp>
        <p:nvSpPr>
          <p:cNvPr id="10" name="Text Placeholder 5"/>
          <p:cNvSpPr>
            <a:spLocks noGrp="1"/>
          </p:cNvSpPr>
          <p:nvPr/>
        </p:nvSpPr>
        <p:spPr>
          <a:xfrm>
            <a:off x="1078743" y="6240922"/>
            <a:ext cx="69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</a:rPr>
              <a:t>Project URL: </a:t>
            </a:r>
            <a:r>
              <a:rPr lang="en-US" sz="1800" dirty="0">
                <a:hlinkClick r:id="rId3"/>
              </a:rPr>
              <a:t>https://github.com/lolotobg/hangman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05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3040</TotalTime>
  <Words>92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</vt:lpstr>
      <vt:lpstr>Team Phosphorus HQC TeamWork</vt:lpstr>
      <vt:lpstr>Team Phosphorus HQC TeamWork</vt:lpstr>
      <vt:lpstr>Team Phosphorus HQC TeamWork</vt:lpstr>
      <vt:lpstr>Team Phosphorus HQC TeamWork</vt:lpstr>
      <vt:lpstr>Team Phosphorus HQC TeamWork</vt:lpstr>
      <vt:lpstr>Team Phosphorus HQC TeamWork</vt:lpstr>
      <vt:lpstr>Team Phosphorus HQC TeamWork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pirin karabenchev</cp:lastModifiedBy>
  <cp:revision>514</cp:revision>
  <dcterms:created xsi:type="dcterms:W3CDTF">2007-12-08T16:03:35Z</dcterms:created>
  <dcterms:modified xsi:type="dcterms:W3CDTF">2013-05-17T07:26:53Z</dcterms:modified>
  <cp:category>software engineering</cp:category>
</cp:coreProperties>
</file>