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94494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lotobg/hangman" TargetMode="External"/><Relationship Id="rId3" Type="http://schemas.openxmlformats.org/officeDocument/2006/relationships/hyperlink" Target="https://www.facebook.com/mariela.kassovska" TargetMode="External"/><Relationship Id="rId7" Type="http://schemas.openxmlformats.org/officeDocument/2006/relationships/hyperlink" Target="https://www.facebook.com/pirin.karabench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pirin.karabenchev?ref=tn_tnmn" TargetMode="External"/><Relationship Id="rId5" Type="http://schemas.openxmlformats.org/officeDocument/2006/relationships/hyperlink" Target="https://www.facebook.com/dobromir.kralev" TargetMode="External"/><Relationship Id="rId4" Type="http://schemas.openxmlformats.org/officeDocument/2006/relationships/hyperlink" Target="https://www.facebook.com/lolotobg" TargetMode="External"/><Relationship Id="rId9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4"/>
          <p:cNvSpPr>
            <a:spLocks noGrp="1"/>
          </p:cNvSpPr>
          <p:nvPr/>
        </p:nvSpPr>
        <p:spPr>
          <a:xfrm>
            <a:off x="1068507" y="2610922"/>
            <a:ext cx="640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en-US" sz="2200" dirty="0" smtClean="0"/>
              <a:t>Team members:</a:t>
            </a:r>
          </a:p>
          <a:p>
            <a:pPr indent="0" algn="ctr"/>
            <a:r>
              <a:rPr lang="en-US" sz="3600" u="sng" dirty="0" err="1">
                <a:effectLst/>
                <a:hlinkClick r:id="rId3"/>
              </a:rPr>
              <a:t>Mariela</a:t>
            </a:r>
            <a:r>
              <a:rPr lang="en-US" sz="3600" u="sng" dirty="0">
                <a:effectLst/>
                <a:hlinkClick r:id="rId3"/>
              </a:rPr>
              <a:t> </a:t>
            </a:r>
            <a:r>
              <a:rPr lang="en-US" sz="3600" u="sng" dirty="0" err="1">
                <a:effectLst/>
                <a:hlinkClick r:id="rId3"/>
              </a:rPr>
              <a:t>Kassovska</a:t>
            </a:r>
            <a:endParaRPr lang="en-US" sz="3600" dirty="0" smtClean="0"/>
          </a:p>
          <a:p>
            <a:pPr indent="0" algn="ctr"/>
            <a:r>
              <a:rPr lang="en-US" sz="3600" u="sng" dirty="0">
                <a:effectLst/>
                <a:hlinkClick r:id="rId4"/>
              </a:rPr>
              <a:t>Spas Kyuchukov</a:t>
            </a:r>
            <a:endParaRPr lang="en-US" sz="3600" dirty="0">
              <a:effectLst/>
            </a:endParaRPr>
          </a:p>
          <a:p>
            <a:pPr indent="0" algn="ctr"/>
            <a:r>
              <a:rPr lang="en-US" sz="3600" u="sng" dirty="0" err="1">
                <a:effectLst/>
                <a:hlinkClick r:id="rId5"/>
              </a:rPr>
              <a:t>Dobromir</a:t>
            </a:r>
            <a:r>
              <a:rPr lang="en-US" sz="3600" u="sng" dirty="0">
                <a:effectLst/>
                <a:hlinkClick r:id="rId5"/>
              </a:rPr>
              <a:t> </a:t>
            </a:r>
            <a:r>
              <a:rPr lang="en-US" sz="3600" u="sng" dirty="0" err="1" smtClean="0">
                <a:effectLst/>
                <a:hlinkClick r:id="rId5"/>
              </a:rPr>
              <a:t>Kralev</a:t>
            </a:r>
            <a:r>
              <a:rPr lang="en-US" sz="3600" b="0" dirty="0">
                <a:effectLst/>
                <a:hlinkClick r:id="rId6"/>
              </a:rPr>
              <a:t/>
            </a:r>
            <a:br>
              <a:rPr lang="en-US" sz="3600" b="0" dirty="0">
                <a:effectLst/>
                <a:hlinkClick r:id="rId6"/>
              </a:rPr>
            </a:br>
            <a:r>
              <a:rPr lang="en-US" sz="3600" u="sng" dirty="0" err="1" smtClean="0">
                <a:effectLst/>
                <a:hlinkClick r:id="rId7"/>
              </a:rPr>
              <a:t>Pirin</a:t>
            </a:r>
            <a:r>
              <a:rPr lang="en-US" sz="3600" u="sng" dirty="0" smtClean="0">
                <a:effectLst/>
                <a:hlinkClick r:id="rId7"/>
              </a:rPr>
              <a:t> </a:t>
            </a:r>
            <a:r>
              <a:rPr lang="en-US" sz="3600" u="sng" dirty="0" err="1" smtClean="0">
                <a:effectLst/>
                <a:hlinkClick r:id="rId7"/>
              </a:rPr>
              <a:t>Karabenchev</a:t>
            </a:r>
            <a:endParaRPr lang="en-US" sz="3600" dirty="0">
              <a:effectLst/>
            </a:endParaRPr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8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23098" y="2362200"/>
            <a:ext cx="706299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0" dirty="0" smtClean="0"/>
              <a:t>Hangman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10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11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1364492" y="128870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effectLst/>
              </a:rPr>
              <a:t>Class diagram:</a:t>
            </a:r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irin\Documents\GitHub\hangman\Source\ClassDiagram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53" y="1750367"/>
            <a:ext cx="7049344" cy="4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844711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5" name="Picture 2" descr="C:\Users\pirin\Documents\GitHub\hangman\Docs\Code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2893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35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4"/>
          <p:cNvSpPr>
            <a:spLocks noGrp="1"/>
          </p:cNvSpPr>
          <p:nvPr/>
        </p:nvSpPr>
        <p:spPr>
          <a:xfrm>
            <a:off x="796550" y="2073057"/>
            <a:ext cx="7966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effectLst/>
              </a:rPr>
              <a:t>Some statistics:</a:t>
            </a:r>
          </a:p>
          <a:p>
            <a:pPr algn="ctr"/>
            <a:r>
              <a:rPr lang="en-US" sz="3000" dirty="0" smtClean="0">
                <a:effectLst/>
              </a:rPr>
              <a:t>More than 65 commits </a:t>
            </a:r>
          </a:p>
          <a:p>
            <a:pPr algn="ctr"/>
            <a:r>
              <a:rPr lang="en-US" sz="3000" dirty="0">
                <a:effectLst/>
              </a:rPr>
              <a:t>40 tests </a:t>
            </a:r>
            <a:r>
              <a:rPr lang="en-US" sz="3000" dirty="0" smtClean="0">
                <a:effectLst/>
              </a:rPr>
              <a:t>introduced</a:t>
            </a:r>
            <a:endParaRPr lang="en-US" sz="3000" dirty="0" smtClean="0">
              <a:effectLst/>
            </a:endParaRPr>
          </a:p>
          <a:p>
            <a:pPr algn="ctr"/>
            <a:r>
              <a:rPr lang="en-US" sz="3000" dirty="0" smtClean="0">
                <a:effectLst/>
              </a:rPr>
              <a:t>More </a:t>
            </a:r>
            <a:r>
              <a:rPr lang="en-US" sz="3000" dirty="0" smtClean="0">
                <a:effectLst/>
              </a:rPr>
              <a:t>than 20 post in the facebook group</a:t>
            </a:r>
          </a:p>
          <a:p>
            <a:pPr algn="ctr"/>
            <a:r>
              <a:rPr lang="en-US" sz="3000" dirty="0" smtClean="0">
                <a:effectLst/>
              </a:rPr>
              <a:t>More than 100 </a:t>
            </a:r>
            <a:r>
              <a:rPr lang="en-US" sz="3000" dirty="0" smtClean="0">
                <a:effectLst/>
              </a:rPr>
              <a:t>comments</a:t>
            </a:r>
          </a:p>
          <a:p>
            <a:pPr algn="ctr"/>
            <a:endParaRPr lang="bg-BG" sz="3600" dirty="0">
              <a:effectLst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4"/>
          <p:cNvSpPr>
            <a:spLocks noGrp="1"/>
          </p:cNvSpPr>
          <p:nvPr/>
        </p:nvSpPr>
        <p:spPr>
          <a:xfrm>
            <a:off x="1524000" y="3048000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Questions?</a:t>
            </a:r>
            <a:endParaRPr lang="en-US" sz="47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228600"/>
            <a:ext cx="6643321" cy="1031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700" smtClean="0"/>
              <a:t>Team Phosphorus</a:t>
            </a:r>
            <a:br>
              <a:rPr lang="en-US" sz="4700" smtClean="0"/>
            </a:br>
            <a:r>
              <a:rPr lang="en-US" sz="2200" smtClean="0"/>
              <a:t>HQC TeamWork</a:t>
            </a:r>
            <a:endParaRPr lang="en-US" sz="2200"/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1524000" y="3048000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Thank you!</a:t>
            </a:r>
            <a:endParaRPr lang="en-US" sz="4700" dirty="0"/>
          </a:p>
        </p:txBody>
      </p:sp>
      <p:pic>
        <p:nvPicPr>
          <p:cNvPr id="6" name="Picture 2" descr="http://www.p15.org.uk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3183"/>
            <a:ext cx="1067345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3067</TotalTime>
  <Words>96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pirin karabenchev</cp:lastModifiedBy>
  <cp:revision>517</cp:revision>
  <dcterms:created xsi:type="dcterms:W3CDTF">2007-12-08T16:03:35Z</dcterms:created>
  <dcterms:modified xsi:type="dcterms:W3CDTF">2013-05-17T08:08:28Z</dcterms:modified>
  <cp:category>software engineering</cp:category>
</cp:coreProperties>
</file>