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2637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76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52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3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7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2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2" y="2160983"/>
            <a:ext cx="28087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27" y="2737246"/>
            <a:ext cx="3076084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103" y="2160983"/>
            <a:ext cx="2824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918" y="2737246"/>
            <a:ext cx="3090396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3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70"/>
            <a:ext cx="2790183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077231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8060297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e-Compass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Find out what the buzz is all about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Premise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7168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Ever </a:t>
            </a:r>
            <a:r>
              <a:rPr lang="en" dirty="0"/>
              <a:t>feel curious about what's going on around </a:t>
            </a:r>
            <a:r>
              <a:rPr lang="en" dirty="0" smtClean="0"/>
              <a:t>you</a:t>
            </a:r>
          </a:p>
          <a:p>
            <a:endParaRPr lang="en" dirty="0"/>
          </a:p>
          <a:p>
            <a:r>
              <a:rPr lang="en" dirty="0" smtClean="0"/>
              <a:t>Disappointed </a:t>
            </a:r>
            <a:r>
              <a:rPr lang="en" dirty="0"/>
              <a:t>that you missed the free ice-cream in school earlier in the day</a:t>
            </a:r>
            <a:r>
              <a:rPr lang="en" dirty="0" smtClean="0"/>
              <a:t>?</a:t>
            </a:r>
          </a:p>
          <a:p>
            <a:endParaRPr lang="en" dirty="0"/>
          </a:p>
          <a:p>
            <a:r>
              <a:rPr lang="en" dirty="0" smtClean="0"/>
              <a:t>Wants </a:t>
            </a:r>
            <a:r>
              <a:rPr lang="en" dirty="0"/>
              <a:t>to attract people to this awesome street show you are </a:t>
            </a:r>
            <a:r>
              <a:rPr lang="en" dirty="0" smtClean="0"/>
              <a:t>watching</a:t>
            </a:r>
          </a:p>
          <a:p>
            <a:endParaRPr lang="en" dirty="0"/>
          </a:p>
          <a:p>
            <a:r>
              <a:rPr lang="en" dirty="0" smtClean="0"/>
              <a:t>Wants </a:t>
            </a:r>
            <a:r>
              <a:rPr lang="en" dirty="0"/>
              <a:t>to broadcast to nearby shoppers about this flash sale your store is </a:t>
            </a:r>
            <a:r>
              <a:rPr lang="en" dirty="0" smtClean="0"/>
              <a:t>having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Scenario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9900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Milo </a:t>
            </a:r>
            <a:r>
              <a:rPr lang="en" dirty="0"/>
              <a:t>truck at central </a:t>
            </a:r>
            <a:r>
              <a:rPr lang="en" dirty="0" smtClean="0"/>
              <a:t>forum</a:t>
            </a:r>
          </a:p>
          <a:p>
            <a:endParaRPr lang="en" dirty="0"/>
          </a:p>
          <a:p>
            <a:r>
              <a:rPr lang="en" dirty="0" smtClean="0"/>
              <a:t>Sharing </a:t>
            </a:r>
            <a:r>
              <a:rPr lang="en" dirty="0"/>
              <a:t>with </a:t>
            </a:r>
            <a:r>
              <a:rPr lang="en" dirty="0" smtClean="0"/>
              <a:t>everyone</a:t>
            </a:r>
          </a:p>
          <a:p>
            <a:endParaRPr lang="en" dirty="0"/>
          </a:p>
          <a:p>
            <a:r>
              <a:rPr lang="en" dirty="0" smtClean="0"/>
              <a:t>Nearby people can view &amp; discuss the events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Next step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9900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 smtClean="0"/>
              <a:t>Push notifications</a:t>
            </a:r>
          </a:p>
          <a:p>
            <a:endParaRPr lang="en" dirty="0"/>
          </a:p>
          <a:p>
            <a:r>
              <a:rPr lang="en" dirty="0" smtClean="0"/>
              <a:t>Radius </a:t>
            </a:r>
            <a:r>
              <a:rPr lang="en" dirty="0"/>
              <a:t>expansion by </a:t>
            </a:r>
            <a:r>
              <a:rPr lang="en" dirty="0" smtClean="0"/>
              <a:t>popularity</a:t>
            </a:r>
          </a:p>
          <a:p>
            <a:endParaRPr lang="en" dirty="0"/>
          </a:p>
          <a:p>
            <a:r>
              <a:rPr lang="en" dirty="0" smtClean="0"/>
              <a:t>Chat </a:t>
            </a:r>
            <a:r>
              <a:rPr lang="en" dirty="0"/>
              <a:t>system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37" y="2489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63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 S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S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S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89</Words>
  <Application>Microsoft Office PowerPoint</Application>
  <PresentationFormat>On-screen Show (4:3)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e-Compass</vt:lpstr>
      <vt:lpstr>Premise</vt:lpstr>
      <vt:lpstr>Scenario</vt:lpstr>
      <vt:lpstr>Next step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e-Compass</dc:title>
  <cp:lastModifiedBy>Louis</cp:lastModifiedBy>
  <cp:revision>3</cp:revision>
  <dcterms:modified xsi:type="dcterms:W3CDTF">2012-12-14T05:39:23Z</dcterms:modified>
</cp:coreProperties>
</file>